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22_7A7D5971.xml" ContentType="application/vnd.ms-powerpoint.comments+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modernComment_13C_337D9F90.xml" ContentType="application/vnd.ms-powerpoint.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46_9F316CEC.xml" ContentType="application/vnd.ms-powerpoint.comments+xml"/>
  <Override PartName="/ppt/notesSlides/notesSlide9.xml" ContentType="application/vnd.openxmlformats-officedocument.presentationml.notesSlide+xml"/>
  <Override PartName="/ppt/comments/modernComment_144_4C7B89C.xml" ContentType="application/vnd.ms-powerpoint.comments+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139_C854E25E.xml" ContentType="application/vnd.ms-powerpoint.comments+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4" r:id="rId1"/>
  </p:sldMasterIdLst>
  <p:notesMasterIdLst>
    <p:notesMasterId r:id="rId21"/>
  </p:notesMasterIdLst>
  <p:sldIdLst>
    <p:sldId id="285" r:id="rId2"/>
    <p:sldId id="263" r:id="rId3"/>
    <p:sldId id="290" r:id="rId4"/>
    <p:sldId id="288" r:id="rId5"/>
    <p:sldId id="315" r:id="rId6"/>
    <p:sldId id="316" r:id="rId7"/>
    <p:sldId id="309" r:id="rId8"/>
    <p:sldId id="326" r:id="rId9"/>
    <p:sldId id="324" r:id="rId10"/>
    <p:sldId id="317" r:id="rId11"/>
    <p:sldId id="311" r:id="rId12"/>
    <p:sldId id="320" r:id="rId13"/>
    <p:sldId id="321" r:id="rId14"/>
    <p:sldId id="322" r:id="rId15"/>
    <p:sldId id="319" r:id="rId16"/>
    <p:sldId id="325" r:id="rId17"/>
    <p:sldId id="313" r:id="rId18"/>
    <p:sldId id="318" r:id="rId19"/>
    <p:sldId id="30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97E0479-71B4-47F7-E2CA-18CE4A04E6CD}" name="Jeffrey Dang" initials="JD" userId="S::dangj12@mcmaster.ca::4a376791-2f6d-4a97-90bc-623c35345c14"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CC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4AC47A-B64E-4B8C-82D0-BA65FC6FA8A0}" v="6" dt="2023-03-25T19:06:47.843"/>
    <p1510:client id="{5F4FB0AD-C977-5445-BFBB-09AC695CF564}" v="2964" dt="2023-03-25T18:44:45.847"/>
    <p1510:client id="{741A0056-A0B5-4FE6-A2D2-298040641A1D}" v="10" dt="2023-03-25T14:05:04.813"/>
    <p1510:client id="{7B26A02A-6CCB-415B-A808-80051B4ABDAC}" v="105" dt="2023-03-24T23:26:19.195"/>
    <p1510:client id="{8A3760FE-73A6-41BE-AEEE-B1FEED8DD153}" v="227" dt="2023-03-24T22:36:28.250"/>
    <p1510:client id="{AE3ACCEF-9272-8F49-B323-E34556E60C6E}" v="5647" dt="2023-03-25T19:11:37.367"/>
    <p1510:client id="{ED05FAC1-90FC-43C4-AB25-D60F94EB03FD}" v="171" dt="2023-03-25T18:46:48.055"/>
    <p1510:client id="{F4744E97-017D-4B55-98FC-F80D5DA5DF75}" v="1083" dt="2023-03-25T07:44:13.5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ah Eren Ada" userId="6ddde121-eeb2-4ece-840b-eb2f661d3722" providerId="ADAL" clId="{5F4FB0AD-C977-5445-BFBB-09AC695CF564}"/>
    <pc:docChg chg="undo custSel addSld delSld modSld sldOrd">
      <pc:chgData name="Jonah Eren Ada" userId="6ddde121-eeb2-4ece-840b-eb2f661d3722" providerId="ADAL" clId="{5F4FB0AD-C977-5445-BFBB-09AC695CF564}" dt="2023-03-25T18:44:45.847" v="2977" actId="26606"/>
      <pc:docMkLst>
        <pc:docMk/>
      </pc:docMkLst>
      <pc:sldChg chg="new del">
        <pc:chgData name="Jonah Eren Ada" userId="6ddde121-eeb2-4ece-840b-eb2f661d3722" providerId="ADAL" clId="{5F4FB0AD-C977-5445-BFBB-09AC695CF564}" dt="2023-03-23T02:16:20.827" v="1" actId="680"/>
        <pc:sldMkLst>
          <pc:docMk/>
          <pc:sldMk cId="536235355" sldId="307"/>
        </pc:sldMkLst>
      </pc:sldChg>
      <pc:sldChg chg="modSp new mod">
        <pc:chgData name="Jonah Eren Ada" userId="6ddde121-eeb2-4ece-840b-eb2f661d3722" providerId="ADAL" clId="{5F4FB0AD-C977-5445-BFBB-09AC695CF564}" dt="2023-03-23T02:20:31.002" v="137" actId="313"/>
        <pc:sldMkLst>
          <pc:docMk/>
          <pc:sldMk cId="3545721151" sldId="307"/>
        </pc:sldMkLst>
        <pc:spChg chg="mod">
          <ac:chgData name="Jonah Eren Ada" userId="6ddde121-eeb2-4ece-840b-eb2f661d3722" providerId="ADAL" clId="{5F4FB0AD-C977-5445-BFBB-09AC695CF564}" dt="2023-03-23T02:20:31.002" v="137" actId="313"/>
          <ac:spMkLst>
            <pc:docMk/>
            <pc:sldMk cId="3545721151" sldId="307"/>
            <ac:spMk id="2" creationId="{E5A25791-7EFF-97BD-7795-771DE12B40B6}"/>
          </ac:spMkLst>
        </pc:spChg>
        <pc:spChg chg="mod">
          <ac:chgData name="Jonah Eren Ada" userId="6ddde121-eeb2-4ece-840b-eb2f661d3722" providerId="ADAL" clId="{5F4FB0AD-C977-5445-BFBB-09AC695CF564}" dt="2023-03-23T02:16:29.515" v="27" actId="20577"/>
          <ac:spMkLst>
            <pc:docMk/>
            <pc:sldMk cId="3545721151" sldId="307"/>
            <ac:spMk id="3" creationId="{3ED400B2-6BCF-5123-17DC-41BEEC04D342}"/>
          </ac:spMkLst>
        </pc:spChg>
      </pc:sldChg>
      <pc:sldChg chg="addSp delSp modSp new del mod">
        <pc:chgData name="Jonah Eren Ada" userId="6ddde121-eeb2-4ece-840b-eb2f661d3722" providerId="ADAL" clId="{5F4FB0AD-C977-5445-BFBB-09AC695CF564}" dt="2023-03-23T03:44:29.272" v="165" actId="2696"/>
        <pc:sldMkLst>
          <pc:docMk/>
          <pc:sldMk cId="63601690" sldId="308"/>
        </pc:sldMkLst>
        <pc:spChg chg="mod">
          <ac:chgData name="Jonah Eren Ada" userId="6ddde121-eeb2-4ece-840b-eb2f661d3722" providerId="ADAL" clId="{5F4FB0AD-C977-5445-BFBB-09AC695CF564}" dt="2023-03-23T02:16:53.959" v="46" actId="20577"/>
          <ac:spMkLst>
            <pc:docMk/>
            <pc:sldMk cId="63601690" sldId="308"/>
            <ac:spMk id="2" creationId="{5838C34F-A6BC-78DD-6816-5D21154A0900}"/>
          </ac:spMkLst>
        </pc:spChg>
        <pc:spChg chg="add del mod">
          <ac:chgData name="Jonah Eren Ada" userId="6ddde121-eeb2-4ece-840b-eb2f661d3722" providerId="ADAL" clId="{5F4FB0AD-C977-5445-BFBB-09AC695CF564}" dt="2023-03-23T03:38:11.882" v="144"/>
          <ac:spMkLst>
            <pc:docMk/>
            <pc:sldMk cId="63601690" sldId="308"/>
            <ac:spMk id="4" creationId="{2BF52BA7-A2DB-CEA3-8FE7-DF3F7867A43B}"/>
          </ac:spMkLst>
        </pc:spChg>
        <pc:spChg chg="add del mod">
          <ac:chgData name="Jonah Eren Ada" userId="6ddde121-eeb2-4ece-840b-eb2f661d3722" providerId="ADAL" clId="{5F4FB0AD-C977-5445-BFBB-09AC695CF564}" dt="2023-03-23T03:38:11.625" v="142"/>
          <ac:spMkLst>
            <pc:docMk/>
            <pc:sldMk cId="63601690" sldId="308"/>
            <ac:spMk id="5" creationId="{4A1ADD2E-E1BC-E909-4220-9A012A5FAB78}"/>
          </ac:spMkLst>
        </pc:spChg>
        <pc:spChg chg="add del mod">
          <ac:chgData name="Jonah Eren Ada" userId="6ddde121-eeb2-4ece-840b-eb2f661d3722" providerId="ADAL" clId="{5F4FB0AD-C977-5445-BFBB-09AC695CF564}" dt="2023-03-23T03:43:50.055" v="149"/>
          <ac:spMkLst>
            <pc:docMk/>
            <pc:sldMk cId="63601690" sldId="308"/>
            <ac:spMk id="6" creationId="{65B154BE-F58E-88E5-3318-187F539C84ED}"/>
          </ac:spMkLst>
        </pc:spChg>
      </pc:sldChg>
      <pc:sldChg chg="addSp delSp modSp new mod setBg modNotesTx">
        <pc:chgData name="Jonah Eren Ada" userId="6ddde121-eeb2-4ece-840b-eb2f661d3722" providerId="ADAL" clId="{5F4FB0AD-C977-5445-BFBB-09AC695CF564}" dt="2023-03-25T18:44:29.735" v="2974" actId="26606"/>
        <pc:sldMkLst>
          <pc:docMk/>
          <pc:sldMk cId="2409856345" sldId="309"/>
        </pc:sldMkLst>
        <pc:spChg chg="mod">
          <ac:chgData name="Jonah Eren Ada" userId="6ddde121-eeb2-4ece-840b-eb2f661d3722" providerId="ADAL" clId="{5F4FB0AD-C977-5445-BFBB-09AC695CF564}" dt="2023-03-25T18:44:29.735" v="2974" actId="26606"/>
          <ac:spMkLst>
            <pc:docMk/>
            <pc:sldMk cId="2409856345" sldId="309"/>
            <ac:spMk id="2" creationId="{B6820B10-942C-CFAE-A3F6-4D545981C9AC}"/>
          </ac:spMkLst>
        </pc:spChg>
        <pc:spChg chg="mod">
          <ac:chgData name="Jonah Eren Ada" userId="6ddde121-eeb2-4ece-840b-eb2f661d3722" providerId="ADAL" clId="{5F4FB0AD-C977-5445-BFBB-09AC695CF564}" dt="2023-03-25T18:44:29.735" v="2974" actId="26606"/>
          <ac:spMkLst>
            <pc:docMk/>
            <pc:sldMk cId="2409856345" sldId="309"/>
            <ac:spMk id="3" creationId="{AA759092-2DD3-80EF-63AE-4484AEB26372}"/>
          </ac:spMkLst>
        </pc:spChg>
        <pc:spChg chg="add del mod">
          <ac:chgData name="Jonah Eren Ada" userId="6ddde121-eeb2-4ece-840b-eb2f661d3722" providerId="ADAL" clId="{5F4FB0AD-C977-5445-BFBB-09AC695CF564}" dt="2023-03-25T18:44:29.735" v="2974" actId="26606"/>
          <ac:spMkLst>
            <pc:docMk/>
            <pc:sldMk cId="2409856345" sldId="309"/>
            <ac:spMk id="4" creationId="{769ED7ED-D0EF-4323-46EA-C1018EE2B987}"/>
          </ac:spMkLst>
        </pc:spChg>
        <pc:spChg chg="add del">
          <ac:chgData name="Jonah Eren Ada" userId="6ddde121-eeb2-4ece-840b-eb2f661d3722" providerId="ADAL" clId="{5F4FB0AD-C977-5445-BFBB-09AC695CF564}" dt="2023-03-25T18:44:29.735" v="2974" actId="26606"/>
          <ac:spMkLst>
            <pc:docMk/>
            <pc:sldMk cId="2409856345" sldId="309"/>
            <ac:spMk id="21" creationId="{6288FC2F-B192-42B2-90BE-517E1039BE0B}"/>
          </ac:spMkLst>
        </pc:spChg>
        <pc:spChg chg="add del">
          <ac:chgData name="Jonah Eren Ada" userId="6ddde121-eeb2-4ece-840b-eb2f661d3722" providerId="ADAL" clId="{5F4FB0AD-C977-5445-BFBB-09AC695CF564}" dt="2023-03-25T18:44:29.735" v="2974" actId="26606"/>
          <ac:spMkLst>
            <pc:docMk/>
            <pc:sldMk cId="2409856345" sldId="309"/>
            <ac:spMk id="32" creationId="{CC28BCC9-4093-4FD5-83EB-7EC297F51396}"/>
          </ac:spMkLst>
        </pc:spChg>
        <pc:grpChg chg="add del">
          <ac:chgData name="Jonah Eren Ada" userId="6ddde121-eeb2-4ece-840b-eb2f661d3722" providerId="ADAL" clId="{5F4FB0AD-C977-5445-BFBB-09AC695CF564}" dt="2023-03-25T18:44:29.735" v="2974" actId="26606"/>
          <ac:grpSpMkLst>
            <pc:docMk/>
            <pc:sldMk cId="2409856345" sldId="309"/>
            <ac:grpSpMk id="10" creationId="{E5D4A15D-C852-47D7-A7E3-7F8FEE9FCA9D}"/>
          </ac:grpSpMkLst>
        </pc:grpChg>
        <pc:grpChg chg="add del">
          <ac:chgData name="Jonah Eren Ada" userId="6ddde121-eeb2-4ece-840b-eb2f661d3722" providerId="ADAL" clId="{5F4FB0AD-C977-5445-BFBB-09AC695CF564}" dt="2023-03-25T18:44:29.735" v="2974" actId="26606"/>
          <ac:grpSpMkLst>
            <pc:docMk/>
            <pc:sldMk cId="2409856345" sldId="309"/>
            <ac:grpSpMk id="23" creationId="{08BCF048-8940-4354-B9EC-5AD74E283CE3}"/>
          </ac:grpSpMkLst>
        </pc:grpChg>
        <pc:graphicFrameChg chg="add del">
          <ac:chgData name="Jonah Eren Ada" userId="6ddde121-eeb2-4ece-840b-eb2f661d3722" providerId="ADAL" clId="{5F4FB0AD-C977-5445-BFBB-09AC695CF564}" dt="2023-03-25T18:44:29.735" v="2974" actId="26606"/>
          <ac:graphicFrameMkLst>
            <pc:docMk/>
            <pc:sldMk cId="2409856345" sldId="309"/>
            <ac:graphicFrameMk id="6" creationId="{8C02B971-28C0-5912-69C6-2CAF618CD9E4}"/>
          </ac:graphicFrameMkLst>
        </pc:graphicFrameChg>
      </pc:sldChg>
      <pc:sldChg chg="modSp add mod ord">
        <pc:chgData name="Jonah Eren Ada" userId="6ddde121-eeb2-4ece-840b-eb2f661d3722" providerId="ADAL" clId="{5F4FB0AD-C977-5445-BFBB-09AC695CF564}" dt="2023-03-23T02:20:27.167" v="136" actId="313"/>
        <pc:sldMkLst>
          <pc:docMk/>
          <pc:sldMk cId="2922313706" sldId="310"/>
        </pc:sldMkLst>
        <pc:spChg chg="mod">
          <ac:chgData name="Jonah Eren Ada" userId="6ddde121-eeb2-4ece-840b-eb2f661d3722" providerId="ADAL" clId="{5F4FB0AD-C977-5445-BFBB-09AC695CF564}" dt="2023-03-23T02:20:27.167" v="136" actId="313"/>
          <ac:spMkLst>
            <pc:docMk/>
            <pc:sldMk cId="2922313706" sldId="310"/>
            <ac:spMk id="2" creationId="{E5A25791-7EFF-97BD-7795-771DE12B40B6}"/>
          </ac:spMkLst>
        </pc:spChg>
        <pc:spChg chg="mod">
          <ac:chgData name="Jonah Eren Ada" userId="6ddde121-eeb2-4ece-840b-eb2f661d3722" providerId="ADAL" clId="{5F4FB0AD-C977-5445-BFBB-09AC695CF564}" dt="2023-03-23T02:17:31.323" v="81" actId="20577"/>
          <ac:spMkLst>
            <pc:docMk/>
            <pc:sldMk cId="2922313706" sldId="310"/>
            <ac:spMk id="3" creationId="{3ED400B2-6BCF-5123-17DC-41BEEC04D342}"/>
          </ac:spMkLst>
        </pc:spChg>
      </pc:sldChg>
      <pc:sldChg chg="modSp new mod">
        <pc:chgData name="Jonah Eren Ada" userId="6ddde121-eeb2-4ece-840b-eb2f661d3722" providerId="ADAL" clId="{5F4FB0AD-C977-5445-BFBB-09AC695CF564}" dt="2023-03-23T02:17:45.121" v="110" actId="20577"/>
        <pc:sldMkLst>
          <pc:docMk/>
          <pc:sldMk cId="2318239773" sldId="311"/>
        </pc:sldMkLst>
        <pc:spChg chg="mod">
          <ac:chgData name="Jonah Eren Ada" userId="6ddde121-eeb2-4ece-840b-eb2f661d3722" providerId="ADAL" clId="{5F4FB0AD-C977-5445-BFBB-09AC695CF564}" dt="2023-03-23T02:17:45.121" v="110" actId="20577"/>
          <ac:spMkLst>
            <pc:docMk/>
            <pc:sldMk cId="2318239773" sldId="311"/>
            <ac:spMk id="2" creationId="{C0FCBA61-1F13-0678-E0BC-D0D79CEFE38D}"/>
          </ac:spMkLst>
        </pc:spChg>
      </pc:sldChg>
      <pc:sldChg chg="del">
        <pc:chgData name="Jonah Eren Ada" userId="6ddde121-eeb2-4ece-840b-eb2f661d3722" providerId="ADAL" clId="{5F4FB0AD-C977-5445-BFBB-09AC695CF564}" dt="2023-03-25T18:40:44.268" v="2920" actId="2696"/>
        <pc:sldMkLst>
          <pc:docMk/>
          <pc:sldMk cId="3735018486" sldId="312"/>
        </pc:sldMkLst>
      </pc:sldChg>
      <pc:sldChg chg="modCm">
        <pc:chgData name="Jonah Eren Ada" userId="6ddde121-eeb2-4ece-840b-eb2f661d3722" providerId="ADAL" clId="{5F4FB0AD-C977-5445-BFBB-09AC695CF564}" dt="2023-03-25T06:29:26.812" v="2686" actId="2056"/>
        <pc:sldMkLst>
          <pc:docMk/>
          <pc:sldMk cId="3361006174" sldId="313"/>
        </pc:sldMkLst>
        <pc:extLst>
          <p:ext xmlns:p="http://schemas.openxmlformats.org/presentationml/2006/main" uri="{D6D511B9-2390-475A-947B-AFAB55BFBCF1}">
            <pc226:cmChg xmlns:pc226="http://schemas.microsoft.com/office/powerpoint/2022/06/main/command" chg="mod">
              <pc226:chgData name="Jonah Eren Ada" userId="6ddde121-eeb2-4ece-840b-eb2f661d3722" providerId="ADAL" clId="{5F4FB0AD-C977-5445-BFBB-09AC695CF564}" dt="2023-03-25T06:29:26.812" v="2686" actId="2056"/>
              <pc2:cmMkLst xmlns:pc2="http://schemas.microsoft.com/office/powerpoint/2019/9/main/command">
                <pc:docMk/>
                <pc:sldMk cId="3361006174" sldId="313"/>
                <pc2:cmMk id="{EB4BED84-0957-472D-8A7F-5A4317400D0F}"/>
              </pc2:cmMkLst>
            </pc226:cmChg>
          </p:ext>
        </pc:extLst>
      </pc:sldChg>
      <pc:sldChg chg="addSp delSp modSp del mod">
        <pc:chgData name="Jonah Eren Ada" userId="6ddde121-eeb2-4ece-840b-eb2f661d3722" providerId="ADAL" clId="{5F4FB0AD-C977-5445-BFBB-09AC695CF564}" dt="2023-03-23T03:45:48.289" v="166" actId="2696"/>
        <pc:sldMkLst>
          <pc:docMk/>
          <pc:sldMk cId="81523546" sldId="314"/>
        </pc:sldMkLst>
        <pc:spChg chg="add del mod">
          <ac:chgData name="Jonah Eren Ada" userId="6ddde121-eeb2-4ece-840b-eb2f661d3722" providerId="ADAL" clId="{5F4FB0AD-C977-5445-BFBB-09AC695CF564}" dt="2023-03-23T03:38:13.883" v="146"/>
          <ac:spMkLst>
            <pc:docMk/>
            <pc:sldMk cId="81523546" sldId="314"/>
            <ac:spMk id="4" creationId="{EFD680F9-C532-48AE-82B6-82E19D8C77DA}"/>
          </ac:spMkLst>
        </pc:spChg>
      </pc:sldChg>
      <pc:sldChg chg="modSp new mod modNotesTx">
        <pc:chgData name="Jonah Eren Ada" userId="6ddde121-eeb2-4ece-840b-eb2f661d3722" providerId="ADAL" clId="{5F4FB0AD-C977-5445-BFBB-09AC695CF564}" dt="2023-03-23T03:48:57.106" v="608" actId="20577"/>
        <pc:sldMkLst>
          <pc:docMk/>
          <pc:sldMk cId="173494785" sldId="315"/>
        </pc:sldMkLst>
        <pc:spChg chg="mod">
          <ac:chgData name="Jonah Eren Ada" userId="6ddde121-eeb2-4ece-840b-eb2f661d3722" providerId="ADAL" clId="{5F4FB0AD-C977-5445-BFBB-09AC695CF564}" dt="2023-03-23T03:44:21.528" v="164" actId="20577"/>
          <ac:spMkLst>
            <pc:docMk/>
            <pc:sldMk cId="173494785" sldId="315"/>
            <ac:spMk id="2" creationId="{AA27929C-2048-CD1B-D6E3-13092B44D846}"/>
          </ac:spMkLst>
        </pc:spChg>
        <pc:spChg chg="mod">
          <ac:chgData name="Jonah Eren Ada" userId="6ddde121-eeb2-4ece-840b-eb2f661d3722" providerId="ADAL" clId="{5F4FB0AD-C977-5445-BFBB-09AC695CF564}" dt="2023-03-23T03:48:57.106" v="608" actId="20577"/>
          <ac:spMkLst>
            <pc:docMk/>
            <pc:sldMk cId="173494785" sldId="315"/>
            <ac:spMk id="3" creationId="{E3390CD0-3A6C-7649-B34F-05A44BB9CDA3}"/>
          </ac:spMkLst>
        </pc:spChg>
      </pc:sldChg>
      <pc:sldChg chg="modSp new mod">
        <pc:chgData name="Jonah Eren Ada" userId="6ddde121-eeb2-4ece-840b-eb2f661d3722" providerId="ADAL" clId="{5F4FB0AD-C977-5445-BFBB-09AC695CF564}" dt="2023-03-23T03:58:49.314" v="1261" actId="20577"/>
        <pc:sldMkLst>
          <pc:docMk/>
          <pc:sldMk cId="863870864" sldId="316"/>
        </pc:sldMkLst>
        <pc:spChg chg="mod">
          <ac:chgData name="Jonah Eren Ada" userId="6ddde121-eeb2-4ece-840b-eb2f661d3722" providerId="ADAL" clId="{5F4FB0AD-C977-5445-BFBB-09AC695CF564}" dt="2023-03-23T03:58:49.314" v="1261" actId="20577"/>
          <ac:spMkLst>
            <pc:docMk/>
            <pc:sldMk cId="863870864" sldId="316"/>
            <ac:spMk id="2" creationId="{2D0AD251-50DE-EFE1-2E8C-49CD592665A4}"/>
          </ac:spMkLst>
        </pc:spChg>
        <pc:spChg chg="mod">
          <ac:chgData name="Jonah Eren Ada" userId="6ddde121-eeb2-4ece-840b-eb2f661d3722" providerId="ADAL" clId="{5F4FB0AD-C977-5445-BFBB-09AC695CF564}" dt="2023-03-23T03:57:25.768" v="1216" actId="6549"/>
          <ac:spMkLst>
            <pc:docMk/>
            <pc:sldMk cId="863870864" sldId="316"/>
            <ac:spMk id="3" creationId="{5C6B0A04-EA4E-A8A3-742C-799F4EF3C427}"/>
          </ac:spMkLst>
        </pc:spChg>
      </pc:sldChg>
      <pc:sldChg chg="addSp delSp modSp new mod setBg">
        <pc:chgData name="Jonah Eren Ada" userId="6ddde121-eeb2-4ece-840b-eb2f661d3722" providerId="ADAL" clId="{5F4FB0AD-C977-5445-BFBB-09AC695CF564}" dt="2023-03-25T18:29:27.530" v="2912" actId="20577"/>
        <pc:sldMkLst>
          <pc:docMk/>
          <pc:sldMk cId="770640062" sldId="317"/>
        </pc:sldMkLst>
        <pc:spChg chg="mod">
          <ac:chgData name="Jonah Eren Ada" userId="6ddde121-eeb2-4ece-840b-eb2f661d3722" providerId="ADAL" clId="{5F4FB0AD-C977-5445-BFBB-09AC695CF564}" dt="2023-03-25T18:29:27.530" v="2912" actId="20577"/>
          <ac:spMkLst>
            <pc:docMk/>
            <pc:sldMk cId="770640062" sldId="317"/>
            <ac:spMk id="2" creationId="{3D9D2CE8-70AD-93ED-CFA2-95E9E0EC37D8}"/>
          </ac:spMkLst>
        </pc:spChg>
        <pc:spChg chg="add del mod">
          <ac:chgData name="Jonah Eren Ada" userId="6ddde121-eeb2-4ece-840b-eb2f661d3722" providerId="ADAL" clId="{5F4FB0AD-C977-5445-BFBB-09AC695CF564}" dt="2023-03-23T04:14:43.616" v="2621" actId="26606"/>
          <ac:spMkLst>
            <pc:docMk/>
            <pc:sldMk cId="770640062" sldId="317"/>
            <ac:spMk id="3" creationId="{0CFF9A44-2DA6-85FA-8917-4E29E6F87461}"/>
          </ac:spMkLst>
        </pc:spChg>
        <pc:spChg chg="mod">
          <ac:chgData name="Jonah Eren Ada" userId="6ddde121-eeb2-4ece-840b-eb2f661d3722" providerId="ADAL" clId="{5F4FB0AD-C977-5445-BFBB-09AC695CF564}" dt="2023-03-23T04:14:37.403" v="2616" actId="26606"/>
          <ac:spMkLst>
            <pc:docMk/>
            <pc:sldMk cId="770640062" sldId="317"/>
            <ac:spMk id="4" creationId="{1AC4D9E0-C8C4-4F12-E3E9-399B1761E8C9}"/>
          </ac:spMkLst>
        </pc:spChg>
        <pc:spChg chg="add del">
          <ac:chgData name="Jonah Eren Ada" userId="6ddde121-eeb2-4ece-840b-eb2f661d3722" providerId="ADAL" clId="{5F4FB0AD-C977-5445-BFBB-09AC695CF564}" dt="2023-03-23T04:14:37.403" v="2616" actId="26606"/>
          <ac:spMkLst>
            <pc:docMk/>
            <pc:sldMk cId="770640062" sldId="317"/>
            <ac:spMk id="19" creationId="{CC28BCC9-4093-4FD5-83EB-7EC297F51396}"/>
          </ac:spMkLst>
        </pc:spChg>
        <pc:grpChg chg="add del">
          <ac:chgData name="Jonah Eren Ada" userId="6ddde121-eeb2-4ece-840b-eb2f661d3722" providerId="ADAL" clId="{5F4FB0AD-C977-5445-BFBB-09AC695CF564}" dt="2023-03-23T04:14:37.403" v="2616" actId="26606"/>
          <ac:grpSpMkLst>
            <pc:docMk/>
            <pc:sldMk cId="770640062" sldId="317"/>
            <ac:grpSpMk id="10" creationId="{08BCF048-8940-4354-B9EC-5AD74E283CE3}"/>
          </ac:grpSpMkLst>
        </pc:grpChg>
        <pc:graphicFrameChg chg="add del">
          <ac:chgData name="Jonah Eren Ada" userId="6ddde121-eeb2-4ece-840b-eb2f661d3722" providerId="ADAL" clId="{5F4FB0AD-C977-5445-BFBB-09AC695CF564}" dt="2023-03-23T04:14:37.403" v="2616" actId="26606"/>
          <ac:graphicFrameMkLst>
            <pc:docMk/>
            <pc:sldMk cId="770640062" sldId="317"/>
            <ac:graphicFrameMk id="6" creationId="{C7D49974-0C5E-D0B6-7E77-E17FF7BA77A2}"/>
          </ac:graphicFrameMkLst>
        </pc:graphicFrameChg>
        <pc:graphicFrameChg chg="add del">
          <ac:chgData name="Jonah Eren Ada" userId="6ddde121-eeb2-4ece-840b-eb2f661d3722" providerId="ADAL" clId="{5F4FB0AD-C977-5445-BFBB-09AC695CF564}" dt="2023-03-23T04:14:39.734" v="2618" actId="26606"/>
          <ac:graphicFrameMkLst>
            <pc:docMk/>
            <pc:sldMk cId="770640062" sldId="317"/>
            <ac:graphicFrameMk id="21" creationId="{43162D59-8474-2B20-EC77-287710A5678F}"/>
          </ac:graphicFrameMkLst>
        </pc:graphicFrameChg>
        <pc:graphicFrameChg chg="add del">
          <ac:chgData name="Jonah Eren Ada" userId="6ddde121-eeb2-4ece-840b-eb2f661d3722" providerId="ADAL" clId="{5F4FB0AD-C977-5445-BFBB-09AC695CF564}" dt="2023-03-23T04:14:43.604" v="2620" actId="26606"/>
          <ac:graphicFrameMkLst>
            <pc:docMk/>
            <pc:sldMk cId="770640062" sldId="317"/>
            <ac:graphicFrameMk id="23" creationId="{CCFBCC50-5206-3A6F-BE87-4B21BE4A1E27}"/>
          </ac:graphicFrameMkLst>
        </pc:graphicFrameChg>
        <pc:graphicFrameChg chg="add mod modGraphic">
          <ac:chgData name="Jonah Eren Ada" userId="6ddde121-eeb2-4ece-840b-eb2f661d3722" providerId="ADAL" clId="{5F4FB0AD-C977-5445-BFBB-09AC695CF564}" dt="2023-03-25T16:34:38.297" v="2689" actId="403"/>
          <ac:graphicFrameMkLst>
            <pc:docMk/>
            <pc:sldMk cId="770640062" sldId="317"/>
            <ac:graphicFrameMk id="25" creationId="{427AB7F3-A4FD-753D-B61E-F4D75BB4D30A}"/>
          </ac:graphicFrameMkLst>
        </pc:graphicFrameChg>
      </pc:sldChg>
      <pc:sldChg chg="addSp delSp modSp new del mod">
        <pc:chgData name="Jonah Eren Ada" userId="6ddde121-eeb2-4ece-840b-eb2f661d3722" providerId="ADAL" clId="{5F4FB0AD-C977-5445-BFBB-09AC695CF564}" dt="2023-03-23T04:06:48.564" v="1727" actId="2696"/>
        <pc:sldMkLst>
          <pc:docMk/>
          <pc:sldMk cId="1084883395" sldId="317"/>
        </pc:sldMkLst>
        <pc:spChg chg="add del mod">
          <ac:chgData name="Jonah Eren Ada" userId="6ddde121-eeb2-4ece-840b-eb2f661d3722" providerId="ADAL" clId="{5F4FB0AD-C977-5445-BFBB-09AC695CF564}" dt="2023-03-23T04:06:46.347" v="1726"/>
          <ac:spMkLst>
            <pc:docMk/>
            <pc:sldMk cId="1084883395" sldId="317"/>
            <ac:spMk id="4" creationId="{5D34F11D-B21A-1D41-080F-814372D6E304}"/>
          </ac:spMkLst>
        </pc:spChg>
      </pc:sldChg>
      <pc:sldChg chg="modSp mod">
        <pc:chgData name="Jonah Eren Ada" userId="6ddde121-eeb2-4ece-840b-eb2f661d3722" providerId="ADAL" clId="{5F4FB0AD-C977-5445-BFBB-09AC695CF564}" dt="2023-03-25T18:19:06.499" v="2826" actId="20577"/>
        <pc:sldMkLst>
          <pc:docMk/>
          <pc:sldMk cId="2431987152" sldId="318"/>
        </pc:sldMkLst>
        <pc:spChg chg="mod">
          <ac:chgData name="Jonah Eren Ada" userId="6ddde121-eeb2-4ece-840b-eb2f661d3722" providerId="ADAL" clId="{5F4FB0AD-C977-5445-BFBB-09AC695CF564}" dt="2023-03-25T18:19:06.499" v="2826" actId="20577"/>
          <ac:spMkLst>
            <pc:docMk/>
            <pc:sldMk cId="2431987152" sldId="318"/>
            <ac:spMk id="5" creationId="{65A032ED-CDB6-B292-25A8-6DA501A115A8}"/>
          </ac:spMkLst>
        </pc:spChg>
      </pc:sldChg>
      <pc:sldChg chg="ord">
        <pc:chgData name="Jonah Eren Ada" userId="6ddde121-eeb2-4ece-840b-eb2f661d3722" providerId="ADAL" clId="{5F4FB0AD-C977-5445-BFBB-09AC695CF564}" dt="2023-03-25T16:29:32.119" v="2687" actId="20578"/>
        <pc:sldMkLst>
          <pc:docMk/>
          <pc:sldMk cId="80197788" sldId="324"/>
        </pc:sldMkLst>
      </pc:sldChg>
      <pc:sldChg chg="modSp mod">
        <pc:chgData name="Jonah Eren Ada" userId="6ddde121-eeb2-4ece-840b-eb2f661d3722" providerId="ADAL" clId="{5F4FB0AD-C977-5445-BFBB-09AC695CF564}" dt="2023-03-25T18:40:28.704" v="2919" actId="108"/>
        <pc:sldMkLst>
          <pc:docMk/>
          <pc:sldMk cId="1726582376" sldId="325"/>
        </pc:sldMkLst>
        <pc:spChg chg="mod">
          <ac:chgData name="Jonah Eren Ada" userId="6ddde121-eeb2-4ece-840b-eb2f661d3722" providerId="ADAL" clId="{5F4FB0AD-C977-5445-BFBB-09AC695CF564}" dt="2023-03-25T18:40:28.704" v="2919" actId="108"/>
          <ac:spMkLst>
            <pc:docMk/>
            <pc:sldMk cId="1726582376" sldId="325"/>
            <ac:spMk id="2" creationId="{1A7571E9-E36E-5D16-C369-20523F74D56C}"/>
          </ac:spMkLst>
        </pc:spChg>
      </pc:sldChg>
      <pc:sldChg chg="addSp delSp modSp mod setBg modCm modNotesTx">
        <pc:chgData name="Jonah Eren Ada" userId="6ddde121-eeb2-4ece-840b-eb2f661d3722" providerId="ADAL" clId="{5F4FB0AD-C977-5445-BFBB-09AC695CF564}" dt="2023-03-25T18:44:45.847" v="2977" actId="26606"/>
        <pc:sldMkLst>
          <pc:docMk/>
          <pc:sldMk cId="2670816492" sldId="326"/>
        </pc:sldMkLst>
        <pc:spChg chg="mod">
          <ac:chgData name="Jonah Eren Ada" userId="6ddde121-eeb2-4ece-840b-eb2f661d3722" providerId="ADAL" clId="{5F4FB0AD-C977-5445-BFBB-09AC695CF564}" dt="2023-03-25T18:44:45.847" v="2977" actId="26606"/>
          <ac:spMkLst>
            <pc:docMk/>
            <pc:sldMk cId="2670816492" sldId="326"/>
            <ac:spMk id="2" creationId="{2D0AD251-50DE-EFE1-2E8C-49CD592665A4}"/>
          </ac:spMkLst>
        </pc:spChg>
        <pc:spChg chg="add del mod">
          <ac:chgData name="Jonah Eren Ada" userId="6ddde121-eeb2-4ece-840b-eb2f661d3722" providerId="ADAL" clId="{5F4FB0AD-C977-5445-BFBB-09AC695CF564}" dt="2023-03-25T18:44:45.847" v="2977" actId="26606"/>
          <ac:spMkLst>
            <pc:docMk/>
            <pc:sldMk cId="2670816492" sldId="326"/>
            <ac:spMk id="3" creationId="{5C6B0A04-EA4E-A8A3-742C-799F4EF3C427}"/>
          </ac:spMkLst>
        </pc:spChg>
        <pc:spChg chg="mod">
          <ac:chgData name="Jonah Eren Ada" userId="6ddde121-eeb2-4ece-840b-eb2f661d3722" providerId="ADAL" clId="{5F4FB0AD-C977-5445-BFBB-09AC695CF564}" dt="2023-03-25T18:44:45.847" v="2977" actId="26606"/>
          <ac:spMkLst>
            <pc:docMk/>
            <pc:sldMk cId="2670816492" sldId="326"/>
            <ac:spMk id="4" creationId="{6723151A-EBED-E22F-CD0C-9FF9BE378405}"/>
          </ac:spMkLst>
        </pc:spChg>
        <pc:spChg chg="add del">
          <ac:chgData name="Jonah Eren Ada" userId="6ddde121-eeb2-4ece-840b-eb2f661d3722" providerId="ADAL" clId="{5F4FB0AD-C977-5445-BFBB-09AC695CF564}" dt="2023-03-25T18:44:45.847" v="2977" actId="26606"/>
          <ac:spMkLst>
            <pc:docMk/>
            <pc:sldMk cId="2670816492" sldId="326"/>
            <ac:spMk id="19" creationId="{CC28BCC9-4093-4FD5-83EB-7EC297F51396}"/>
          </ac:spMkLst>
        </pc:spChg>
        <pc:grpChg chg="add del">
          <ac:chgData name="Jonah Eren Ada" userId="6ddde121-eeb2-4ece-840b-eb2f661d3722" providerId="ADAL" clId="{5F4FB0AD-C977-5445-BFBB-09AC695CF564}" dt="2023-03-25T18:44:45.847" v="2977" actId="26606"/>
          <ac:grpSpMkLst>
            <pc:docMk/>
            <pc:sldMk cId="2670816492" sldId="326"/>
            <ac:grpSpMk id="10" creationId="{08BCF048-8940-4354-B9EC-5AD74E283CE3}"/>
          </ac:grpSpMkLst>
        </pc:grpChg>
        <pc:graphicFrameChg chg="add del">
          <ac:chgData name="Jonah Eren Ada" userId="6ddde121-eeb2-4ece-840b-eb2f661d3722" providerId="ADAL" clId="{5F4FB0AD-C977-5445-BFBB-09AC695CF564}" dt="2023-03-25T18:44:45.847" v="2977" actId="26606"/>
          <ac:graphicFrameMkLst>
            <pc:docMk/>
            <pc:sldMk cId="2670816492" sldId="326"/>
            <ac:graphicFrameMk id="6" creationId="{7DE471D3-8782-3B0F-4A7B-79986D35B50E}"/>
          </ac:graphicFrameMkLst>
        </pc:graphicFrameChg>
        <pc:extLst>
          <p:ext xmlns:p="http://schemas.openxmlformats.org/presentationml/2006/main" uri="{D6D511B9-2390-475A-947B-AFAB55BFBCF1}">
            <pc226:cmChg xmlns:pc226="http://schemas.microsoft.com/office/powerpoint/2022/06/main/command" chg="mod">
              <pc226:chgData name="Jonah Eren Ada" userId="6ddde121-eeb2-4ece-840b-eb2f661d3722" providerId="ADAL" clId="{5F4FB0AD-C977-5445-BFBB-09AC695CF564}" dt="2023-03-25T18:44:45.847" v="2977" actId="26606"/>
              <pc2:cmMkLst xmlns:pc2="http://schemas.microsoft.com/office/powerpoint/2019/9/main/command">
                <pc:docMk/>
                <pc:sldMk cId="2670816492" sldId="326"/>
                <pc2:cmMk id="{9433670E-0D8E-C947-950C-995C36BC67C6}"/>
              </pc2:cmMkLst>
            </pc226:cmChg>
          </p:ext>
        </pc:extLst>
      </pc:sldChg>
    </pc:docChg>
  </pc:docChgLst>
  <pc:docChgLst>
    <pc:chgData name="Tianzheng Mai" userId="S::mait6@mcmaster.ca::54194297-ed4b-4e9f-b6a4-06751a19e178" providerId="AD" clId="Web-{ED05FAC1-90FC-43C4-AB25-D60F94EB03FD}"/>
    <pc:docChg chg="modSld sldOrd">
      <pc:chgData name="Tianzheng Mai" userId="S::mait6@mcmaster.ca::54194297-ed4b-4e9f-b6a4-06751a19e178" providerId="AD" clId="Web-{ED05FAC1-90FC-43C4-AB25-D60F94EB03FD}" dt="2023-03-25T18:46:48.055" v="311"/>
      <pc:docMkLst>
        <pc:docMk/>
      </pc:docMkLst>
      <pc:sldChg chg="modSp ord modNotes">
        <pc:chgData name="Tianzheng Mai" userId="S::mait6@mcmaster.ca::54194297-ed4b-4e9f-b6a4-06751a19e178" providerId="AD" clId="Web-{ED05FAC1-90FC-43C4-AB25-D60F94EB03FD}" dt="2023-03-25T18:46:48.055" v="311"/>
        <pc:sldMkLst>
          <pc:docMk/>
          <pc:sldMk cId="3361006174" sldId="313"/>
        </pc:sldMkLst>
        <pc:spChg chg="mod">
          <ac:chgData name="Tianzheng Mai" userId="S::mait6@mcmaster.ca::54194297-ed4b-4e9f-b6a4-06751a19e178" providerId="AD" clId="Web-{ED05FAC1-90FC-43C4-AB25-D60F94EB03FD}" dt="2023-03-25T17:36:26.009" v="177" actId="20577"/>
          <ac:spMkLst>
            <pc:docMk/>
            <pc:sldMk cId="3361006174" sldId="313"/>
            <ac:spMk id="5" creationId="{58540DE3-A247-14B0-C57B-ED472EA2697D}"/>
          </ac:spMkLst>
        </pc:spChg>
      </pc:sldChg>
      <pc:sldChg chg="modSp modNotes">
        <pc:chgData name="Tianzheng Mai" userId="S::mait6@mcmaster.ca::54194297-ed4b-4e9f-b6a4-06751a19e178" providerId="AD" clId="Web-{ED05FAC1-90FC-43C4-AB25-D60F94EB03FD}" dt="2023-03-25T18:42:13.847" v="309"/>
        <pc:sldMkLst>
          <pc:docMk/>
          <pc:sldMk cId="2431987152" sldId="318"/>
        </pc:sldMkLst>
        <pc:spChg chg="mod">
          <ac:chgData name="Tianzheng Mai" userId="S::mait6@mcmaster.ca::54194297-ed4b-4e9f-b6a4-06751a19e178" providerId="AD" clId="Web-{ED05FAC1-90FC-43C4-AB25-D60F94EB03FD}" dt="2023-03-25T17:36:58.040" v="181" actId="20577"/>
          <ac:spMkLst>
            <pc:docMk/>
            <pc:sldMk cId="2431987152" sldId="318"/>
            <ac:spMk id="5" creationId="{65A032ED-CDB6-B292-25A8-6DA501A115A8}"/>
          </ac:spMkLst>
        </pc:spChg>
      </pc:sldChg>
    </pc:docChg>
  </pc:docChgLst>
  <pc:docChgLst>
    <pc:chgData name="Michael Ilao" userId="6e2d780f-3de0-4b3f-93ef-f222a208455c" providerId="ADAL" clId="{AE3ACCEF-9272-8F49-B323-E34556E60C6E}"/>
    <pc:docChg chg="undo custSel addSld delSld modSld sldOrd">
      <pc:chgData name="Michael Ilao" userId="6e2d780f-3de0-4b3f-93ef-f222a208455c" providerId="ADAL" clId="{AE3ACCEF-9272-8F49-B323-E34556E60C6E}" dt="2023-03-25T19:11:37.367" v="6645" actId="20577"/>
      <pc:docMkLst>
        <pc:docMk/>
      </pc:docMkLst>
      <pc:sldChg chg="del">
        <pc:chgData name="Michael Ilao" userId="6e2d780f-3de0-4b3f-93ef-f222a208455c" providerId="ADAL" clId="{AE3ACCEF-9272-8F49-B323-E34556E60C6E}" dt="2023-03-23T01:14:06.983" v="22" actId="2696"/>
        <pc:sldMkLst>
          <pc:docMk/>
          <pc:sldMk cId="2433419382" sldId="256"/>
        </pc:sldMkLst>
      </pc:sldChg>
      <pc:sldChg chg="del">
        <pc:chgData name="Michael Ilao" userId="6e2d780f-3de0-4b3f-93ef-f222a208455c" providerId="ADAL" clId="{AE3ACCEF-9272-8F49-B323-E34556E60C6E}" dt="2023-03-23T01:14:06.686" v="21" actId="2696"/>
        <pc:sldMkLst>
          <pc:docMk/>
          <pc:sldMk cId="961336515" sldId="257"/>
        </pc:sldMkLst>
      </pc:sldChg>
      <pc:sldChg chg="del">
        <pc:chgData name="Michael Ilao" userId="6e2d780f-3de0-4b3f-93ef-f222a208455c" providerId="ADAL" clId="{AE3ACCEF-9272-8F49-B323-E34556E60C6E}" dt="2023-03-23T01:14:06.411" v="20" actId="2696"/>
        <pc:sldMkLst>
          <pc:docMk/>
          <pc:sldMk cId="2569524233" sldId="258"/>
        </pc:sldMkLst>
      </pc:sldChg>
      <pc:sldChg chg="del">
        <pc:chgData name="Michael Ilao" userId="6e2d780f-3de0-4b3f-93ef-f222a208455c" providerId="ADAL" clId="{AE3ACCEF-9272-8F49-B323-E34556E60C6E}" dt="2023-03-23T01:14:03.065" v="9" actId="2696"/>
        <pc:sldMkLst>
          <pc:docMk/>
          <pc:sldMk cId="2803401510" sldId="259"/>
        </pc:sldMkLst>
      </pc:sldChg>
      <pc:sldChg chg="del">
        <pc:chgData name="Michael Ilao" userId="6e2d780f-3de0-4b3f-93ef-f222a208455c" providerId="ADAL" clId="{AE3ACCEF-9272-8F49-B323-E34556E60C6E}" dt="2023-03-23T01:14:02.879" v="8" actId="2696"/>
        <pc:sldMkLst>
          <pc:docMk/>
          <pc:sldMk cId="751494801" sldId="260"/>
        </pc:sldMkLst>
      </pc:sldChg>
      <pc:sldChg chg="del">
        <pc:chgData name="Michael Ilao" userId="6e2d780f-3de0-4b3f-93ef-f222a208455c" providerId="ADAL" clId="{AE3ACCEF-9272-8F49-B323-E34556E60C6E}" dt="2023-03-23T01:14:00.492" v="0" actId="2696"/>
        <pc:sldMkLst>
          <pc:docMk/>
          <pc:sldMk cId="3911627729" sldId="262"/>
        </pc:sldMkLst>
      </pc:sldChg>
      <pc:sldChg chg="addSp modSp modNotesTx">
        <pc:chgData name="Michael Ilao" userId="6e2d780f-3de0-4b3f-93ef-f222a208455c" providerId="ADAL" clId="{AE3ACCEF-9272-8F49-B323-E34556E60C6E}" dt="2023-03-25T18:31:55.685" v="6355" actId="20577"/>
        <pc:sldMkLst>
          <pc:docMk/>
          <pc:sldMk cId="3295162565" sldId="263"/>
        </pc:sldMkLst>
        <pc:spChg chg="add mod">
          <ac:chgData name="Michael Ilao" userId="6e2d780f-3de0-4b3f-93ef-f222a208455c" providerId="ADAL" clId="{AE3ACCEF-9272-8F49-B323-E34556E60C6E}" dt="2023-03-23T02:46:56.010" v="2552"/>
          <ac:spMkLst>
            <pc:docMk/>
            <pc:sldMk cId="3295162565" sldId="263"/>
            <ac:spMk id="6" creationId="{4AD6F1CC-CF2B-BBE1-0591-1B14623E5656}"/>
          </ac:spMkLst>
        </pc:spChg>
      </pc:sldChg>
      <pc:sldChg chg="del">
        <pc:chgData name="Michael Ilao" userId="6e2d780f-3de0-4b3f-93ef-f222a208455c" providerId="ADAL" clId="{AE3ACCEF-9272-8F49-B323-E34556E60C6E}" dt="2023-03-23T01:14:05.198" v="16" actId="2696"/>
        <pc:sldMkLst>
          <pc:docMk/>
          <pc:sldMk cId="307591928" sldId="264"/>
        </pc:sldMkLst>
      </pc:sldChg>
      <pc:sldChg chg="del">
        <pc:chgData name="Michael Ilao" userId="6e2d780f-3de0-4b3f-93ef-f222a208455c" providerId="ADAL" clId="{AE3ACCEF-9272-8F49-B323-E34556E60C6E}" dt="2023-03-23T01:14:05.533" v="17" actId="2696"/>
        <pc:sldMkLst>
          <pc:docMk/>
          <pc:sldMk cId="4191139711" sldId="265"/>
        </pc:sldMkLst>
      </pc:sldChg>
      <pc:sldChg chg="del">
        <pc:chgData name="Michael Ilao" userId="6e2d780f-3de0-4b3f-93ef-f222a208455c" providerId="ADAL" clId="{AE3ACCEF-9272-8F49-B323-E34556E60C6E}" dt="2023-03-23T01:14:05.787" v="18" actId="2696"/>
        <pc:sldMkLst>
          <pc:docMk/>
          <pc:sldMk cId="1363887229" sldId="266"/>
        </pc:sldMkLst>
      </pc:sldChg>
      <pc:sldChg chg="del">
        <pc:chgData name="Michael Ilao" userId="6e2d780f-3de0-4b3f-93ef-f222a208455c" providerId="ADAL" clId="{AE3ACCEF-9272-8F49-B323-E34556E60C6E}" dt="2023-03-23T01:14:06.099" v="19" actId="2696"/>
        <pc:sldMkLst>
          <pc:docMk/>
          <pc:sldMk cId="185652180" sldId="267"/>
        </pc:sldMkLst>
      </pc:sldChg>
      <pc:sldChg chg="del">
        <pc:chgData name="Michael Ilao" userId="6e2d780f-3de0-4b3f-93ef-f222a208455c" providerId="ADAL" clId="{AE3ACCEF-9272-8F49-B323-E34556E60C6E}" dt="2023-03-23T01:14:03.351" v="10" actId="2696"/>
        <pc:sldMkLst>
          <pc:docMk/>
          <pc:sldMk cId="895293990" sldId="268"/>
        </pc:sldMkLst>
      </pc:sldChg>
      <pc:sldChg chg="del">
        <pc:chgData name="Michael Ilao" userId="6e2d780f-3de0-4b3f-93ef-f222a208455c" providerId="ADAL" clId="{AE3ACCEF-9272-8F49-B323-E34556E60C6E}" dt="2023-03-23T01:14:03.648" v="11" actId="2696"/>
        <pc:sldMkLst>
          <pc:docMk/>
          <pc:sldMk cId="1308633433" sldId="269"/>
        </pc:sldMkLst>
      </pc:sldChg>
      <pc:sldChg chg="del">
        <pc:chgData name="Michael Ilao" userId="6e2d780f-3de0-4b3f-93ef-f222a208455c" providerId="ADAL" clId="{AE3ACCEF-9272-8F49-B323-E34556E60C6E}" dt="2023-03-23T01:14:02.539" v="7" actId="2696"/>
        <pc:sldMkLst>
          <pc:docMk/>
          <pc:sldMk cId="2075468715" sldId="272"/>
        </pc:sldMkLst>
      </pc:sldChg>
      <pc:sldChg chg="del">
        <pc:chgData name="Michael Ilao" userId="6e2d780f-3de0-4b3f-93ef-f222a208455c" providerId="ADAL" clId="{AE3ACCEF-9272-8F49-B323-E34556E60C6E}" dt="2023-03-23T01:14:03.883" v="12" actId="2696"/>
        <pc:sldMkLst>
          <pc:docMk/>
          <pc:sldMk cId="1207263425" sldId="273"/>
        </pc:sldMkLst>
      </pc:sldChg>
      <pc:sldChg chg="del">
        <pc:chgData name="Michael Ilao" userId="6e2d780f-3de0-4b3f-93ef-f222a208455c" providerId="ADAL" clId="{AE3ACCEF-9272-8F49-B323-E34556E60C6E}" dt="2023-03-23T01:14:04.122" v="13" actId="2696"/>
        <pc:sldMkLst>
          <pc:docMk/>
          <pc:sldMk cId="3704059591" sldId="274"/>
        </pc:sldMkLst>
      </pc:sldChg>
      <pc:sldChg chg="del">
        <pc:chgData name="Michael Ilao" userId="6e2d780f-3de0-4b3f-93ef-f222a208455c" providerId="ADAL" clId="{AE3ACCEF-9272-8F49-B323-E34556E60C6E}" dt="2023-03-23T01:14:04.602" v="14" actId="2696"/>
        <pc:sldMkLst>
          <pc:docMk/>
          <pc:sldMk cId="3110493192" sldId="275"/>
        </pc:sldMkLst>
      </pc:sldChg>
      <pc:sldChg chg="del">
        <pc:chgData name="Michael Ilao" userId="6e2d780f-3de0-4b3f-93ef-f222a208455c" providerId="ADAL" clId="{AE3ACCEF-9272-8F49-B323-E34556E60C6E}" dt="2023-03-23T01:14:04.916" v="15" actId="2696"/>
        <pc:sldMkLst>
          <pc:docMk/>
          <pc:sldMk cId="55027658" sldId="276"/>
        </pc:sldMkLst>
      </pc:sldChg>
      <pc:sldChg chg="del">
        <pc:chgData name="Michael Ilao" userId="6e2d780f-3de0-4b3f-93ef-f222a208455c" providerId="ADAL" clId="{AE3ACCEF-9272-8F49-B323-E34556E60C6E}" dt="2023-03-23T01:14:00.831" v="1" actId="2696"/>
        <pc:sldMkLst>
          <pc:docMk/>
          <pc:sldMk cId="921675794" sldId="277"/>
        </pc:sldMkLst>
      </pc:sldChg>
      <pc:sldChg chg="del">
        <pc:chgData name="Michael Ilao" userId="6e2d780f-3de0-4b3f-93ef-f222a208455c" providerId="ADAL" clId="{AE3ACCEF-9272-8F49-B323-E34556E60C6E}" dt="2023-03-23T01:14:01.170" v="2" actId="2696"/>
        <pc:sldMkLst>
          <pc:docMk/>
          <pc:sldMk cId="4021458901" sldId="278"/>
        </pc:sldMkLst>
      </pc:sldChg>
      <pc:sldChg chg="del">
        <pc:chgData name="Michael Ilao" userId="6e2d780f-3de0-4b3f-93ef-f222a208455c" providerId="ADAL" clId="{AE3ACCEF-9272-8F49-B323-E34556E60C6E}" dt="2023-03-23T01:14:01.728" v="4" actId="2696"/>
        <pc:sldMkLst>
          <pc:docMk/>
          <pc:sldMk cId="287240874" sldId="279"/>
        </pc:sldMkLst>
      </pc:sldChg>
      <pc:sldChg chg="del">
        <pc:chgData name="Michael Ilao" userId="6e2d780f-3de0-4b3f-93ef-f222a208455c" providerId="ADAL" clId="{AE3ACCEF-9272-8F49-B323-E34556E60C6E}" dt="2023-03-23T01:14:01.457" v="3" actId="2696"/>
        <pc:sldMkLst>
          <pc:docMk/>
          <pc:sldMk cId="4202194902" sldId="280"/>
        </pc:sldMkLst>
      </pc:sldChg>
      <pc:sldChg chg="del">
        <pc:chgData name="Michael Ilao" userId="6e2d780f-3de0-4b3f-93ef-f222a208455c" providerId="ADAL" clId="{AE3ACCEF-9272-8F49-B323-E34556E60C6E}" dt="2023-03-23T01:14:02.018" v="5" actId="2696"/>
        <pc:sldMkLst>
          <pc:docMk/>
          <pc:sldMk cId="3444843092" sldId="281"/>
        </pc:sldMkLst>
      </pc:sldChg>
      <pc:sldChg chg="del">
        <pc:chgData name="Michael Ilao" userId="6e2d780f-3de0-4b3f-93ef-f222a208455c" providerId="ADAL" clId="{AE3ACCEF-9272-8F49-B323-E34556E60C6E}" dt="2023-03-23T01:14:02.221" v="6" actId="2696"/>
        <pc:sldMkLst>
          <pc:docMk/>
          <pc:sldMk cId="133903511" sldId="282"/>
        </pc:sldMkLst>
      </pc:sldChg>
      <pc:sldChg chg="del">
        <pc:chgData name="Michael Ilao" userId="6e2d780f-3de0-4b3f-93ef-f222a208455c" providerId="ADAL" clId="{AE3ACCEF-9272-8F49-B323-E34556E60C6E}" dt="2023-03-23T01:14:07.273" v="23" actId="2696"/>
        <pc:sldMkLst>
          <pc:docMk/>
          <pc:sldMk cId="2944744515" sldId="283"/>
        </pc:sldMkLst>
      </pc:sldChg>
      <pc:sldChg chg="del">
        <pc:chgData name="Michael Ilao" userId="6e2d780f-3de0-4b3f-93ef-f222a208455c" providerId="ADAL" clId="{AE3ACCEF-9272-8F49-B323-E34556E60C6E}" dt="2023-03-23T01:14:07.855" v="24" actId="2696"/>
        <pc:sldMkLst>
          <pc:docMk/>
          <pc:sldMk cId="1568499048" sldId="284"/>
        </pc:sldMkLst>
      </pc:sldChg>
      <pc:sldChg chg="addSp delSp modSp add del mod ord setBg setClrOvrMap modNotesTx">
        <pc:chgData name="Michael Ilao" userId="6e2d780f-3de0-4b3f-93ef-f222a208455c" providerId="ADAL" clId="{AE3ACCEF-9272-8F49-B323-E34556E60C6E}" dt="2023-03-25T18:25:42.670" v="6316" actId="20577"/>
        <pc:sldMkLst>
          <pc:docMk/>
          <pc:sldMk cId="2965247251" sldId="285"/>
        </pc:sldMkLst>
        <pc:spChg chg="mod ord">
          <ac:chgData name="Michael Ilao" userId="6e2d780f-3de0-4b3f-93ef-f222a208455c" providerId="ADAL" clId="{AE3ACCEF-9272-8F49-B323-E34556E60C6E}" dt="2023-03-23T02:30:33.766" v="2098" actId="20577"/>
          <ac:spMkLst>
            <pc:docMk/>
            <pc:sldMk cId="2965247251" sldId="285"/>
            <ac:spMk id="2" creationId="{0AAA6C0A-38F3-3C2F-591B-B84A66F233A4}"/>
          </ac:spMkLst>
        </pc:spChg>
        <pc:spChg chg="del">
          <ac:chgData name="Michael Ilao" userId="6e2d780f-3de0-4b3f-93ef-f222a208455c" providerId="ADAL" clId="{AE3ACCEF-9272-8F49-B323-E34556E60C6E}" dt="2023-03-23T02:30:11.902" v="2091" actId="478"/>
          <ac:spMkLst>
            <pc:docMk/>
            <pc:sldMk cId="2965247251" sldId="285"/>
            <ac:spMk id="3" creationId="{08DDCCB5-9B5C-D7A1-9B64-6CF5DD43383D}"/>
          </ac:spMkLst>
        </pc:spChg>
        <pc:spChg chg="add del mod">
          <ac:chgData name="Michael Ilao" userId="6e2d780f-3de0-4b3f-93ef-f222a208455c" providerId="ADAL" clId="{AE3ACCEF-9272-8F49-B323-E34556E60C6E}" dt="2023-03-23T02:30:14.531" v="2093"/>
          <ac:spMkLst>
            <pc:docMk/>
            <pc:sldMk cId="2965247251" sldId="285"/>
            <ac:spMk id="4" creationId="{41428499-EF5E-31D8-65EC-3B712AA847C8}"/>
          </ac:spMkLst>
        </pc:spChg>
        <pc:spChg chg="add del mod">
          <ac:chgData name="Michael Ilao" userId="6e2d780f-3de0-4b3f-93ef-f222a208455c" providerId="ADAL" clId="{AE3ACCEF-9272-8F49-B323-E34556E60C6E}" dt="2023-03-23T02:30:27.762" v="2094" actId="931"/>
          <ac:spMkLst>
            <pc:docMk/>
            <pc:sldMk cId="2965247251" sldId="285"/>
            <ac:spMk id="6" creationId="{AD07F95D-EC4F-EB94-8C48-7D9310769565}"/>
          </ac:spMkLst>
        </pc:spChg>
        <pc:spChg chg="add del mod">
          <ac:chgData name="Michael Ilao" userId="6e2d780f-3de0-4b3f-93ef-f222a208455c" providerId="ADAL" clId="{AE3ACCEF-9272-8F49-B323-E34556E60C6E}" dt="2023-03-23T02:30:41.534" v="2100" actId="478"/>
          <ac:spMkLst>
            <pc:docMk/>
            <pc:sldMk cId="2965247251" sldId="285"/>
            <ac:spMk id="9" creationId="{8CF2874C-9211-84F4-95C5-5B4DC6721447}"/>
          </ac:spMkLst>
        </pc:spChg>
        <pc:spChg chg="add mod">
          <ac:chgData name="Michael Ilao" userId="6e2d780f-3de0-4b3f-93ef-f222a208455c" providerId="ADAL" clId="{AE3ACCEF-9272-8F49-B323-E34556E60C6E}" dt="2023-03-23T02:46:56.010" v="2552"/>
          <ac:spMkLst>
            <pc:docMk/>
            <pc:sldMk cId="2965247251" sldId="285"/>
            <ac:spMk id="10" creationId="{3BA7AD07-92BD-0D80-C994-D32D84403DB3}"/>
          </ac:spMkLst>
        </pc:spChg>
        <pc:spChg chg="add">
          <ac:chgData name="Michael Ilao" userId="6e2d780f-3de0-4b3f-93ef-f222a208455c" providerId="ADAL" clId="{AE3ACCEF-9272-8F49-B323-E34556E60C6E}" dt="2023-03-23T02:30:31.841" v="2097" actId="26606"/>
          <ac:spMkLst>
            <pc:docMk/>
            <pc:sldMk cId="2965247251" sldId="285"/>
            <ac:spMk id="18" creationId="{670D6F2B-93AF-47D6-9378-5E54BE0AC69F}"/>
          </ac:spMkLst>
        </pc:spChg>
        <pc:spChg chg="add">
          <ac:chgData name="Michael Ilao" userId="6e2d780f-3de0-4b3f-93ef-f222a208455c" providerId="ADAL" clId="{AE3ACCEF-9272-8F49-B323-E34556E60C6E}" dt="2023-03-23T02:30:31.841" v="2097" actId="26606"/>
          <ac:spMkLst>
            <pc:docMk/>
            <pc:sldMk cId="2965247251" sldId="285"/>
            <ac:spMk id="20" creationId="{491A5E26-1F21-459D-8C03-ADB057B09066}"/>
          </ac:spMkLst>
        </pc:spChg>
        <pc:grpChg chg="add">
          <ac:chgData name="Michael Ilao" userId="6e2d780f-3de0-4b3f-93ef-f222a208455c" providerId="ADAL" clId="{AE3ACCEF-9272-8F49-B323-E34556E60C6E}" dt="2023-03-23T02:30:31.841" v="2097" actId="26606"/>
          <ac:grpSpMkLst>
            <pc:docMk/>
            <pc:sldMk cId="2965247251" sldId="285"/>
            <ac:grpSpMk id="14" creationId="{6503EB0F-2257-4A3E-A73B-E1DE769B459F}"/>
          </ac:grpSpMkLst>
        </pc:grpChg>
        <pc:picChg chg="add mod">
          <ac:chgData name="Michael Ilao" userId="6e2d780f-3de0-4b3f-93ef-f222a208455c" providerId="ADAL" clId="{AE3ACCEF-9272-8F49-B323-E34556E60C6E}" dt="2023-03-23T02:30:31.841" v="2097" actId="26606"/>
          <ac:picMkLst>
            <pc:docMk/>
            <pc:sldMk cId="2965247251" sldId="285"/>
            <ac:picMk id="8" creationId="{A2432028-9FBB-2116-33CD-5141DD397EFE}"/>
          </ac:picMkLst>
        </pc:picChg>
      </pc:sldChg>
      <pc:sldChg chg="add del">
        <pc:chgData name="Michael Ilao" userId="6e2d780f-3de0-4b3f-93ef-f222a208455c" providerId="ADAL" clId="{AE3ACCEF-9272-8F49-B323-E34556E60C6E}" dt="2023-03-23T01:14:13.194" v="29" actId="2696"/>
        <pc:sldMkLst>
          <pc:docMk/>
          <pc:sldMk cId="849628839" sldId="287"/>
        </pc:sldMkLst>
      </pc:sldChg>
      <pc:sldChg chg="addSp delSp modSp mod ord setBg modNotesTx">
        <pc:chgData name="Michael Ilao" userId="6e2d780f-3de0-4b3f-93ef-f222a208455c" providerId="ADAL" clId="{AE3ACCEF-9272-8F49-B323-E34556E60C6E}" dt="2023-03-25T16:41:00.832" v="4639" actId="20577"/>
        <pc:sldMkLst>
          <pc:docMk/>
          <pc:sldMk cId="336810453" sldId="288"/>
        </pc:sldMkLst>
        <pc:spChg chg="mod">
          <ac:chgData name="Michael Ilao" userId="6e2d780f-3de0-4b3f-93ef-f222a208455c" providerId="ADAL" clId="{AE3ACCEF-9272-8F49-B323-E34556E60C6E}" dt="2023-03-23T03:03:56.162" v="4048" actId="26606"/>
          <ac:spMkLst>
            <pc:docMk/>
            <pc:sldMk cId="336810453" sldId="288"/>
            <ac:spMk id="2" creationId="{E390D298-AE09-19F0-DCA2-06E5003EDCF8}"/>
          </ac:spMkLst>
        </pc:spChg>
        <pc:spChg chg="add del mod">
          <ac:chgData name="Michael Ilao" userId="6e2d780f-3de0-4b3f-93ef-f222a208455c" providerId="ADAL" clId="{AE3ACCEF-9272-8F49-B323-E34556E60C6E}" dt="2023-03-23T03:03:56.176" v="4049" actId="26606"/>
          <ac:spMkLst>
            <pc:docMk/>
            <pc:sldMk cId="336810453" sldId="288"/>
            <ac:spMk id="3" creationId="{8D540B6E-50E0-1A90-7838-AC3649455A44}"/>
          </ac:spMkLst>
        </pc:spChg>
        <pc:spChg chg="add mod">
          <ac:chgData name="Michael Ilao" userId="6e2d780f-3de0-4b3f-93ef-f222a208455c" providerId="ADAL" clId="{AE3ACCEF-9272-8F49-B323-E34556E60C6E}" dt="2023-03-23T03:03:56.162" v="4048" actId="26606"/>
          <ac:spMkLst>
            <pc:docMk/>
            <pc:sldMk cId="336810453" sldId="288"/>
            <ac:spMk id="4" creationId="{AFE23A7A-DC89-3EE1-7A03-25092DE8529D}"/>
          </ac:spMkLst>
        </pc:spChg>
        <pc:spChg chg="add del mod">
          <ac:chgData name="Michael Ilao" userId="6e2d780f-3de0-4b3f-93ef-f222a208455c" providerId="ADAL" clId="{AE3ACCEF-9272-8F49-B323-E34556E60C6E}" dt="2023-03-23T03:04:51.936" v="4067" actId="478"/>
          <ac:spMkLst>
            <pc:docMk/>
            <pc:sldMk cId="336810453" sldId="288"/>
            <ac:spMk id="5" creationId="{DE0575F0-3AAB-AD8F-9D93-5D039C3BEF72}"/>
          </ac:spMkLst>
        </pc:spChg>
        <pc:spChg chg="add del mod">
          <ac:chgData name="Michael Ilao" userId="6e2d780f-3de0-4b3f-93ef-f222a208455c" providerId="ADAL" clId="{AE3ACCEF-9272-8F49-B323-E34556E60C6E}" dt="2023-03-23T03:04:38.265" v="4060" actId="767"/>
          <ac:spMkLst>
            <pc:docMk/>
            <pc:sldMk cId="336810453" sldId="288"/>
            <ac:spMk id="7" creationId="{50C539C4-133B-DFD4-C0E5-C00FAF606D75}"/>
          </ac:spMkLst>
        </pc:spChg>
        <pc:spChg chg="add del">
          <ac:chgData name="Michael Ilao" userId="6e2d780f-3de0-4b3f-93ef-f222a208455c" providerId="ADAL" clId="{AE3ACCEF-9272-8F49-B323-E34556E60C6E}" dt="2023-03-23T03:03:56.162" v="4048" actId="26606"/>
          <ac:spMkLst>
            <pc:docMk/>
            <pc:sldMk cId="336810453" sldId="288"/>
            <ac:spMk id="10" creationId="{A000C36E-AAFD-4188-BB55-FAE4A82728C9}"/>
          </ac:spMkLst>
        </pc:spChg>
        <pc:spChg chg="add del">
          <ac:chgData name="Michael Ilao" userId="6e2d780f-3de0-4b3f-93ef-f222a208455c" providerId="ADAL" clId="{AE3ACCEF-9272-8F49-B323-E34556E60C6E}" dt="2023-03-23T03:03:56.162" v="4048" actId="26606"/>
          <ac:spMkLst>
            <pc:docMk/>
            <pc:sldMk cId="336810453" sldId="288"/>
            <ac:spMk id="12" creationId="{13CB6D4A-4ADE-4BAF-BB67-7E9E8AB2C807}"/>
          </ac:spMkLst>
        </pc:spChg>
        <pc:spChg chg="add del">
          <ac:chgData name="Michael Ilao" userId="6e2d780f-3de0-4b3f-93ef-f222a208455c" providerId="ADAL" clId="{AE3ACCEF-9272-8F49-B323-E34556E60C6E}" dt="2023-03-23T03:03:56.162" v="4048" actId="26606"/>
          <ac:spMkLst>
            <pc:docMk/>
            <pc:sldMk cId="336810453" sldId="288"/>
            <ac:spMk id="14" creationId="{2065753A-F15B-43F6-B811-03D54342667C}"/>
          </ac:spMkLst>
        </pc:spChg>
        <pc:spChg chg="add del">
          <ac:chgData name="Michael Ilao" userId="6e2d780f-3de0-4b3f-93ef-f222a208455c" providerId="ADAL" clId="{AE3ACCEF-9272-8F49-B323-E34556E60C6E}" dt="2023-03-23T03:03:56.162" v="4048" actId="26606"/>
          <ac:spMkLst>
            <pc:docMk/>
            <pc:sldMk cId="336810453" sldId="288"/>
            <ac:spMk id="16" creationId="{219AED55-7F29-4A42-9B4E-43EA055109AD}"/>
          </ac:spMkLst>
        </pc:spChg>
        <pc:spChg chg="add del">
          <ac:chgData name="Michael Ilao" userId="6e2d780f-3de0-4b3f-93ef-f222a208455c" providerId="ADAL" clId="{AE3ACCEF-9272-8F49-B323-E34556E60C6E}" dt="2023-03-23T03:03:56.162" v="4048" actId="26606"/>
          <ac:spMkLst>
            <pc:docMk/>
            <pc:sldMk cId="336810453" sldId="288"/>
            <ac:spMk id="18" creationId="{3394EDF3-F539-40F8-9354-FE028858291C}"/>
          </ac:spMkLst>
        </pc:spChg>
        <pc:spChg chg="add del">
          <ac:chgData name="Michael Ilao" userId="6e2d780f-3de0-4b3f-93ef-f222a208455c" providerId="ADAL" clId="{AE3ACCEF-9272-8F49-B323-E34556E60C6E}" dt="2023-03-23T03:03:56.162" v="4048" actId="26606"/>
          <ac:spMkLst>
            <pc:docMk/>
            <pc:sldMk cId="336810453" sldId="288"/>
            <ac:spMk id="20" creationId="{25236E71-242B-4CE7-96BC-B66F91F9DF65}"/>
          </ac:spMkLst>
        </pc:spChg>
        <pc:spChg chg="add del">
          <ac:chgData name="Michael Ilao" userId="6e2d780f-3de0-4b3f-93ef-f222a208455c" providerId="ADAL" clId="{AE3ACCEF-9272-8F49-B323-E34556E60C6E}" dt="2023-03-23T03:03:56.162" v="4048" actId="26606"/>
          <ac:spMkLst>
            <pc:docMk/>
            <pc:sldMk cId="336810453" sldId="288"/>
            <ac:spMk id="22" creationId="{683A5930-ABB0-4C7A-8E96-AB945DFB0D3E}"/>
          </ac:spMkLst>
        </pc:spChg>
        <pc:spChg chg="add del">
          <ac:chgData name="Michael Ilao" userId="6e2d780f-3de0-4b3f-93ef-f222a208455c" providerId="ADAL" clId="{AE3ACCEF-9272-8F49-B323-E34556E60C6E}" dt="2023-03-23T03:03:56.162" v="4048" actId="26606"/>
          <ac:spMkLst>
            <pc:docMk/>
            <pc:sldMk cId="336810453" sldId="288"/>
            <ac:spMk id="24" creationId="{33E51D9F-DA72-49DE-9183-76B062B38581}"/>
          </ac:spMkLst>
        </pc:spChg>
        <pc:graphicFrameChg chg="add del">
          <ac:chgData name="Michael Ilao" userId="6e2d780f-3de0-4b3f-93ef-f222a208455c" providerId="ADAL" clId="{AE3ACCEF-9272-8F49-B323-E34556E60C6E}" dt="2023-03-23T03:03:48.579" v="4046" actId="26606"/>
          <ac:graphicFrameMkLst>
            <pc:docMk/>
            <pc:sldMk cId="336810453" sldId="288"/>
            <ac:graphicFrameMk id="6" creationId="{C1D34B81-A8F8-BEDB-21E0-7BEDCA0AF459}"/>
          </ac:graphicFrameMkLst>
        </pc:graphicFrameChg>
        <pc:graphicFrameChg chg="add del">
          <ac:chgData name="Michael Ilao" userId="6e2d780f-3de0-4b3f-93ef-f222a208455c" providerId="ADAL" clId="{AE3ACCEF-9272-8F49-B323-E34556E60C6E}" dt="2023-03-23T03:03:56.162" v="4048" actId="26606"/>
          <ac:graphicFrameMkLst>
            <pc:docMk/>
            <pc:sldMk cId="336810453" sldId="288"/>
            <ac:graphicFrameMk id="8" creationId="{02BFAE4D-43BA-5A73-7C29-C7DD776D8CF0}"/>
          </ac:graphicFrameMkLst>
        </pc:graphicFrameChg>
        <pc:graphicFrameChg chg="add modGraphic">
          <ac:chgData name="Michael Ilao" userId="6e2d780f-3de0-4b3f-93ef-f222a208455c" providerId="ADAL" clId="{AE3ACCEF-9272-8F49-B323-E34556E60C6E}" dt="2023-03-23T03:04:28.558" v="4056" actId="207"/>
          <ac:graphicFrameMkLst>
            <pc:docMk/>
            <pc:sldMk cId="336810453" sldId="288"/>
            <ac:graphicFrameMk id="26" creationId="{C1D34B81-A8F8-BEDB-21E0-7BEDCA0AF459}"/>
          </ac:graphicFrameMkLst>
        </pc:graphicFrameChg>
      </pc:sldChg>
      <pc:sldChg chg="addSp modSp del ord">
        <pc:chgData name="Michael Ilao" userId="6e2d780f-3de0-4b3f-93ef-f222a208455c" providerId="ADAL" clId="{AE3ACCEF-9272-8F49-B323-E34556E60C6E}" dt="2023-03-23T03:06:33.204" v="4350" actId="2696"/>
        <pc:sldMkLst>
          <pc:docMk/>
          <pc:sldMk cId="4136189975" sldId="289"/>
        </pc:sldMkLst>
        <pc:spChg chg="add mod">
          <ac:chgData name="Michael Ilao" userId="6e2d780f-3de0-4b3f-93ef-f222a208455c" providerId="ADAL" clId="{AE3ACCEF-9272-8F49-B323-E34556E60C6E}" dt="2023-03-23T02:46:56.010" v="2552"/>
          <ac:spMkLst>
            <pc:docMk/>
            <pc:sldMk cId="4136189975" sldId="289"/>
            <ac:spMk id="4" creationId="{60E1587C-1CA3-E9DF-460A-5492C6D1CFF7}"/>
          </ac:spMkLst>
        </pc:spChg>
      </pc:sldChg>
      <pc:sldChg chg="addSp modSp mod ord modCm modNotesTx">
        <pc:chgData name="Michael Ilao" userId="6e2d780f-3de0-4b3f-93ef-f222a208455c" providerId="ADAL" clId="{AE3ACCEF-9272-8F49-B323-E34556E60C6E}" dt="2023-03-25T19:07:14.858" v="6632" actId="20577"/>
        <pc:sldMkLst>
          <pc:docMk/>
          <pc:sldMk cId="2055035249" sldId="290"/>
        </pc:sldMkLst>
        <pc:spChg chg="mod">
          <ac:chgData name="Michael Ilao" userId="6e2d780f-3de0-4b3f-93ef-f222a208455c" providerId="ADAL" clId="{AE3ACCEF-9272-8F49-B323-E34556E60C6E}" dt="2023-03-25T19:07:14.858" v="6632" actId="20577"/>
          <ac:spMkLst>
            <pc:docMk/>
            <pc:sldMk cId="2055035249" sldId="290"/>
            <ac:spMk id="2" creationId="{62EB6A46-448B-881C-A840-1FA51CAE031E}"/>
          </ac:spMkLst>
        </pc:spChg>
        <pc:spChg chg="mod">
          <ac:chgData name="Michael Ilao" userId="6e2d780f-3de0-4b3f-93ef-f222a208455c" providerId="ADAL" clId="{AE3ACCEF-9272-8F49-B323-E34556E60C6E}" dt="2023-03-23T02:47:50.883" v="2577" actId="20577"/>
          <ac:spMkLst>
            <pc:docMk/>
            <pc:sldMk cId="2055035249" sldId="290"/>
            <ac:spMk id="3" creationId="{6FF3B46E-1C16-EC20-3568-890FB815995A}"/>
          </ac:spMkLst>
        </pc:spChg>
        <pc:spChg chg="mod">
          <ac:chgData name="Michael Ilao" userId="6e2d780f-3de0-4b3f-93ef-f222a208455c" providerId="ADAL" clId="{AE3ACCEF-9272-8F49-B323-E34556E60C6E}" dt="2023-03-25T17:34:33.296" v="5893" actId="27636"/>
          <ac:spMkLst>
            <pc:docMk/>
            <pc:sldMk cId="2055035249" sldId="290"/>
            <ac:spMk id="4" creationId="{A1B3E635-050B-2893-766D-E43D915B8791}"/>
          </ac:spMkLst>
        </pc:spChg>
        <pc:spChg chg="mod">
          <ac:chgData name="Michael Ilao" userId="6e2d780f-3de0-4b3f-93ef-f222a208455c" providerId="ADAL" clId="{AE3ACCEF-9272-8F49-B323-E34556E60C6E}" dt="2023-03-25T17:34:38.351" v="5921" actId="20577"/>
          <ac:spMkLst>
            <pc:docMk/>
            <pc:sldMk cId="2055035249" sldId="290"/>
            <ac:spMk id="6" creationId="{275D068E-C91B-268E-E7D8-ED0D3C345D42}"/>
          </ac:spMkLst>
        </pc:spChg>
        <pc:spChg chg="add mod">
          <ac:chgData name="Michael Ilao" userId="6e2d780f-3de0-4b3f-93ef-f222a208455c" providerId="ADAL" clId="{AE3ACCEF-9272-8F49-B323-E34556E60C6E}" dt="2023-03-23T02:46:56.010" v="2552"/>
          <ac:spMkLst>
            <pc:docMk/>
            <pc:sldMk cId="2055035249" sldId="290"/>
            <ac:spMk id="7" creationId="{44D0A29C-68A2-07F6-8C8E-CBB462E7585B}"/>
          </ac:spMkLst>
        </pc:spChg>
        <pc:extLst>
          <p:ext xmlns:p="http://schemas.openxmlformats.org/presentationml/2006/main" uri="{D6D511B9-2390-475A-947B-AFAB55BFBCF1}">
            <pc226:cmChg xmlns:pc226="http://schemas.microsoft.com/office/powerpoint/2022/06/main/command" chg="mod">
              <pc226:chgData name="Michael Ilao" userId="6e2d780f-3de0-4b3f-93ef-f222a208455c" providerId="ADAL" clId="{AE3ACCEF-9272-8F49-B323-E34556E60C6E}" dt="2023-03-25T17:34:38.351" v="5921" actId="20577"/>
              <pc2:cmMkLst xmlns:pc2="http://schemas.microsoft.com/office/powerpoint/2019/9/main/command">
                <pc:docMk/>
                <pc:sldMk cId="2055035249" sldId="290"/>
                <pc2:cmMk id="{7946FA8C-86EC-46A1-88AC-7934E59F8056}"/>
              </pc2:cmMkLst>
            </pc226:cmChg>
            <pc226:cmChg xmlns:pc226="http://schemas.microsoft.com/office/powerpoint/2022/06/main/command" chg="mod">
              <pc226:chgData name="Michael Ilao" userId="6e2d780f-3de0-4b3f-93ef-f222a208455c" providerId="ADAL" clId="{AE3ACCEF-9272-8F49-B323-E34556E60C6E}" dt="2023-03-25T17:34:38.351" v="5921" actId="20577"/>
              <pc2:cmMkLst xmlns:pc2="http://schemas.microsoft.com/office/powerpoint/2019/9/main/command">
                <pc:docMk/>
                <pc:sldMk cId="2055035249" sldId="290"/>
                <pc2:cmMk id="{D50960A5-B3CA-45A4-A60F-55FF0EDADFA5}"/>
              </pc2:cmMkLst>
            </pc226:cmChg>
          </p:ext>
        </pc:extLst>
      </pc:sldChg>
      <pc:sldChg chg="addSp modSp del">
        <pc:chgData name="Michael Ilao" userId="6e2d780f-3de0-4b3f-93ef-f222a208455c" providerId="ADAL" clId="{AE3ACCEF-9272-8F49-B323-E34556E60C6E}" dt="2023-03-24T15:52:44.520" v="4559" actId="2696"/>
        <pc:sldMkLst>
          <pc:docMk/>
          <pc:sldMk cId="4249166996" sldId="291"/>
        </pc:sldMkLst>
        <pc:spChg chg="add mod">
          <ac:chgData name="Michael Ilao" userId="6e2d780f-3de0-4b3f-93ef-f222a208455c" providerId="ADAL" clId="{AE3ACCEF-9272-8F49-B323-E34556E60C6E}" dt="2023-03-23T02:46:56.010" v="2552"/>
          <ac:spMkLst>
            <pc:docMk/>
            <pc:sldMk cId="4249166996" sldId="291"/>
            <ac:spMk id="4" creationId="{4DF8E9A1-3977-F441-912C-331B9751A93E}"/>
          </ac:spMkLst>
        </pc:spChg>
      </pc:sldChg>
      <pc:sldChg chg="addSp modSp del">
        <pc:chgData name="Michael Ilao" userId="6e2d780f-3de0-4b3f-93ef-f222a208455c" providerId="ADAL" clId="{AE3ACCEF-9272-8F49-B323-E34556E60C6E}" dt="2023-03-23T03:08:33.840" v="4411" actId="2696"/>
        <pc:sldMkLst>
          <pc:docMk/>
          <pc:sldMk cId="1490387590" sldId="292"/>
        </pc:sldMkLst>
        <pc:spChg chg="add mod">
          <ac:chgData name="Michael Ilao" userId="6e2d780f-3de0-4b3f-93ef-f222a208455c" providerId="ADAL" clId="{AE3ACCEF-9272-8F49-B323-E34556E60C6E}" dt="2023-03-23T02:46:56.010" v="2552"/>
          <ac:spMkLst>
            <pc:docMk/>
            <pc:sldMk cId="1490387590" sldId="292"/>
            <ac:spMk id="4" creationId="{78A99B03-F0EE-1CED-BFFE-7E97B58EBDD6}"/>
          </ac:spMkLst>
        </pc:spChg>
      </pc:sldChg>
      <pc:sldChg chg="modSp del mod modNotesTx">
        <pc:chgData name="Michael Ilao" userId="6e2d780f-3de0-4b3f-93ef-f222a208455c" providerId="ADAL" clId="{AE3ACCEF-9272-8F49-B323-E34556E60C6E}" dt="2023-03-23T02:28:33.101" v="2076" actId="2696"/>
        <pc:sldMkLst>
          <pc:docMk/>
          <pc:sldMk cId="35963951" sldId="293"/>
        </pc:sldMkLst>
        <pc:spChg chg="mod">
          <ac:chgData name="Michael Ilao" userId="6e2d780f-3de0-4b3f-93ef-f222a208455c" providerId="ADAL" clId="{AE3ACCEF-9272-8F49-B323-E34556E60C6E}" dt="2023-03-23T01:32:51.917" v="323" actId="20577"/>
          <ac:spMkLst>
            <pc:docMk/>
            <pc:sldMk cId="35963951" sldId="293"/>
            <ac:spMk id="2" creationId="{9F70B615-0C1A-50EE-89EB-E917D94AF09A}"/>
          </ac:spMkLst>
        </pc:spChg>
      </pc:sldChg>
      <pc:sldChg chg="new del">
        <pc:chgData name="Michael Ilao" userId="6e2d780f-3de0-4b3f-93ef-f222a208455c" providerId="ADAL" clId="{AE3ACCEF-9272-8F49-B323-E34556E60C6E}" dt="2023-03-23T01:20:17.040" v="33" actId="2696"/>
        <pc:sldMkLst>
          <pc:docMk/>
          <pc:sldMk cId="4238737523" sldId="294"/>
        </pc:sldMkLst>
      </pc:sldChg>
      <pc:sldChg chg="new del">
        <pc:chgData name="Michael Ilao" userId="6e2d780f-3de0-4b3f-93ef-f222a208455c" providerId="ADAL" clId="{AE3ACCEF-9272-8F49-B323-E34556E60C6E}" dt="2023-03-23T01:20:17.488" v="34" actId="2696"/>
        <pc:sldMkLst>
          <pc:docMk/>
          <pc:sldMk cId="1532565019" sldId="295"/>
        </pc:sldMkLst>
      </pc:sldChg>
      <pc:sldChg chg="addSp delSp modSp new del mod modNotesTx">
        <pc:chgData name="Michael Ilao" userId="6e2d780f-3de0-4b3f-93ef-f222a208455c" providerId="ADAL" clId="{AE3ACCEF-9272-8F49-B323-E34556E60C6E}" dt="2023-03-23T02:46:17.229" v="2551" actId="2696"/>
        <pc:sldMkLst>
          <pc:docMk/>
          <pc:sldMk cId="1607037504" sldId="296"/>
        </pc:sldMkLst>
        <pc:spChg chg="mod">
          <ac:chgData name="Michael Ilao" userId="6e2d780f-3de0-4b3f-93ef-f222a208455c" providerId="ADAL" clId="{AE3ACCEF-9272-8F49-B323-E34556E60C6E}" dt="2023-03-23T02:45:53.811" v="2538"/>
          <ac:spMkLst>
            <pc:docMk/>
            <pc:sldMk cId="1607037504" sldId="296"/>
            <ac:spMk id="2" creationId="{45011F52-B9DC-A684-CC31-292D79484356}"/>
          </ac:spMkLst>
        </pc:spChg>
        <pc:spChg chg="mod">
          <ac:chgData name="Michael Ilao" userId="6e2d780f-3de0-4b3f-93ef-f222a208455c" providerId="ADAL" clId="{AE3ACCEF-9272-8F49-B323-E34556E60C6E}" dt="2023-03-23T02:45:51.683" v="2536" actId="21"/>
          <ac:spMkLst>
            <pc:docMk/>
            <pc:sldMk cId="1607037504" sldId="296"/>
            <ac:spMk id="3" creationId="{7026AEBB-B630-52D9-6708-98A008A14049}"/>
          </ac:spMkLst>
        </pc:spChg>
        <pc:spChg chg="add del mod">
          <ac:chgData name="Michael Ilao" userId="6e2d780f-3de0-4b3f-93ef-f222a208455c" providerId="ADAL" clId="{AE3ACCEF-9272-8F49-B323-E34556E60C6E}" dt="2023-03-23T01:57:59.405" v="996"/>
          <ac:spMkLst>
            <pc:docMk/>
            <pc:sldMk cId="1607037504" sldId="296"/>
            <ac:spMk id="4" creationId="{D09D02DF-DA7E-9FFE-E5D5-3DDBAFA13581}"/>
          </ac:spMkLst>
        </pc:spChg>
      </pc:sldChg>
      <pc:sldChg chg="addSp modSp new del mod">
        <pc:chgData name="Michael Ilao" userId="6e2d780f-3de0-4b3f-93ef-f222a208455c" providerId="ADAL" clId="{AE3ACCEF-9272-8F49-B323-E34556E60C6E}" dt="2023-03-24T15:52:44.832" v="4560" actId="2696"/>
        <pc:sldMkLst>
          <pc:docMk/>
          <pc:sldMk cId="1787939468" sldId="297"/>
        </pc:sldMkLst>
        <pc:spChg chg="mod">
          <ac:chgData name="Michael Ilao" userId="6e2d780f-3de0-4b3f-93ef-f222a208455c" providerId="ADAL" clId="{AE3ACCEF-9272-8F49-B323-E34556E60C6E}" dt="2023-03-23T01:41:13.833" v="810" actId="20577"/>
          <ac:spMkLst>
            <pc:docMk/>
            <pc:sldMk cId="1787939468" sldId="297"/>
            <ac:spMk id="2" creationId="{34B9E15D-748B-9124-55E6-30810A7D0242}"/>
          </ac:spMkLst>
        </pc:spChg>
        <pc:spChg chg="mod">
          <ac:chgData name="Michael Ilao" userId="6e2d780f-3de0-4b3f-93ef-f222a208455c" providerId="ADAL" clId="{AE3ACCEF-9272-8F49-B323-E34556E60C6E}" dt="2023-03-23T01:41:21.893" v="813" actId="20577"/>
          <ac:spMkLst>
            <pc:docMk/>
            <pc:sldMk cId="1787939468" sldId="297"/>
            <ac:spMk id="3" creationId="{F8AF3C9B-AA40-BE00-5DFC-D8F2ADA3F886}"/>
          </ac:spMkLst>
        </pc:spChg>
        <pc:spChg chg="add mod">
          <ac:chgData name="Michael Ilao" userId="6e2d780f-3de0-4b3f-93ef-f222a208455c" providerId="ADAL" clId="{AE3ACCEF-9272-8F49-B323-E34556E60C6E}" dt="2023-03-23T02:46:56.010" v="2552"/>
          <ac:spMkLst>
            <pc:docMk/>
            <pc:sldMk cId="1787939468" sldId="297"/>
            <ac:spMk id="4" creationId="{373C41F6-63F0-6ADC-5299-ADCB4D95C51D}"/>
          </ac:spMkLst>
        </pc:spChg>
      </pc:sldChg>
      <pc:sldChg chg="addSp modSp new del mod">
        <pc:chgData name="Michael Ilao" userId="6e2d780f-3de0-4b3f-93ef-f222a208455c" providerId="ADAL" clId="{AE3ACCEF-9272-8F49-B323-E34556E60C6E}" dt="2023-03-23T03:08:31.597" v="4410" actId="2696"/>
        <pc:sldMkLst>
          <pc:docMk/>
          <pc:sldMk cId="947055884" sldId="298"/>
        </pc:sldMkLst>
        <pc:spChg chg="mod">
          <ac:chgData name="Michael Ilao" userId="6e2d780f-3de0-4b3f-93ef-f222a208455c" providerId="ADAL" clId="{AE3ACCEF-9272-8F49-B323-E34556E60C6E}" dt="2023-03-23T01:41:33.782" v="851" actId="20577"/>
          <ac:spMkLst>
            <pc:docMk/>
            <pc:sldMk cId="947055884" sldId="298"/>
            <ac:spMk id="2" creationId="{54FB9639-78C6-985D-A5DC-D6B2FE899791}"/>
          </ac:spMkLst>
        </pc:spChg>
        <pc:spChg chg="add mod">
          <ac:chgData name="Michael Ilao" userId="6e2d780f-3de0-4b3f-93ef-f222a208455c" providerId="ADAL" clId="{AE3ACCEF-9272-8F49-B323-E34556E60C6E}" dt="2023-03-23T02:46:56.010" v="2552"/>
          <ac:spMkLst>
            <pc:docMk/>
            <pc:sldMk cId="947055884" sldId="298"/>
            <ac:spMk id="4" creationId="{A22448E5-27BE-8E3A-1A77-539475E346AD}"/>
          </ac:spMkLst>
        </pc:spChg>
      </pc:sldChg>
      <pc:sldChg chg="addSp modSp new del mod">
        <pc:chgData name="Michael Ilao" userId="6e2d780f-3de0-4b3f-93ef-f222a208455c" providerId="ADAL" clId="{AE3ACCEF-9272-8F49-B323-E34556E60C6E}" dt="2023-03-24T15:52:45.122" v="4561" actId="2696"/>
        <pc:sldMkLst>
          <pc:docMk/>
          <pc:sldMk cId="3878651649" sldId="299"/>
        </pc:sldMkLst>
        <pc:spChg chg="mod">
          <ac:chgData name="Michael Ilao" userId="6e2d780f-3de0-4b3f-93ef-f222a208455c" providerId="ADAL" clId="{AE3ACCEF-9272-8F49-B323-E34556E60C6E}" dt="2023-03-23T02:03:09.098" v="1056" actId="20577"/>
          <ac:spMkLst>
            <pc:docMk/>
            <pc:sldMk cId="3878651649" sldId="299"/>
            <ac:spMk id="2" creationId="{0A8F399F-827F-560A-A54C-F60E2DC2C2CA}"/>
          </ac:spMkLst>
        </pc:spChg>
        <pc:spChg chg="mod">
          <ac:chgData name="Michael Ilao" userId="6e2d780f-3de0-4b3f-93ef-f222a208455c" providerId="ADAL" clId="{AE3ACCEF-9272-8F49-B323-E34556E60C6E}" dt="2023-03-23T02:04:06.947" v="1271" actId="20577"/>
          <ac:spMkLst>
            <pc:docMk/>
            <pc:sldMk cId="3878651649" sldId="299"/>
            <ac:spMk id="3" creationId="{15476C77-8332-FCAA-83F1-32066889781D}"/>
          </ac:spMkLst>
        </pc:spChg>
        <pc:spChg chg="add mod">
          <ac:chgData name="Michael Ilao" userId="6e2d780f-3de0-4b3f-93ef-f222a208455c" providerId="ADAL" clId="{AE3ACCEF-9272-8F49-B323-E34556E60C6E}" dt="2023-03-23T02:46:56.010" v="2552"/>
          <ac:spMkLst>
            <pc:docMk/>
            <pc:sldMk cId="3878651649" sldId="299"/>
            <ac:spMk id="4" creationId="{2B3C745A-7416-7EB3-324A-E1894EB51B0F}"/>
          </ac:spMkLst>
        </pc:spChg>
      </pc:sldChg>
      <pc:sldChg chg="addSp modSp new del mod">
        <pc:chgData name="Michael Ilao" userId="6e2d780f-3de0-4b3f-93ef-f222a208455c" providerId="ADAL" clId="{AE3ACCEF-9272-8F49-B323-E34556E60C6E}" dt="2023-03-23T03:01:57.373" v="3970" actId="2696"/>
        <pc:sldMkLst>
          <pc:docMk/>
          <pc:sldMk cId="3064697827" sldId="300"/>
        </pc:sldMkLst>
        <pc:spChg chg="mod">
          <ac:chgData name="Michael Ilao" userId="6e2d780f-3de0-4b3f-93ef-f222a208455c" providerId="ADAL" clId="{AE3ACCEF-9272-8F49-B323-E34556E60C6E}" dt="2023-03-23T02:04:42.365" v="1285" actId="20577"/>
          <ac:spMkLst>
            <pc:docMk/>
            <pc:sldMk cId="3064697827" sldId="300"/>
            <ac:spMk id="2" creationId="{8B03EBEA-D412-6CBC-6BE1-DC1AD5A20423}"/>
          </ac:spMkLst>
        </pc:spChg>
        <pc:spChg chg="mod">
          <ac:chgData name="Michael Ilao" userId="6e2d780f-3de0-4b3f-93ef-f222a208455c" providerId="ADAL" clId="{AE3ACCEF-9272-8F49-B323-E34556E60C6E}" dt="2023-03-23T02:05:25.995" v="1403" actId="20577"/>
          <ac:spMkLst>
            <pc:docMk/>
            <pc:sldMk cId="3064697827" sldId="300"/>
            <ac:spMk id="3" creationId="{24D7F1CB-13BF-81BC-3140-DF83916F6B56}"/>
          </ac:spMkLst>
        </pc:spChg>
        <pc:spChg chg="add mod">
          <ac:chgData name="Michael Ilao" userId="6e2d780f-3de0-4b3f-93ef-f222a208455c" providerId="ADAL" clId="{AE3ACCEF-9272-8F49-B323-E34556E60C6E}" dt="2023-03-23T02:46:56.010" v="2552"/>
          <ac:spMkLst>
            <pc:docMk/>
            <pc:sldMk cId="3064697827" sldId="300"/>
            <ac:spMk id="4" creationId="{7B396E51-DE1F-CAAA-1481-132BFD162BDB}"/>
          </ac:spMkLst>
        </pc:spChg>
      </pc:sldChg>
      <pc:sldChg chg="addSp modSp new del mod">
        <pc:chgData name="Michael Ilao" userId="6e2d780f-3de0-4b3f-93ef-f222a208455c" providerId="ADAL" clId="{AE3ACCEF-9272-8F49-B323-E34556E60C6E}" dt="2023-03-23T03:01:57.848" v="3971" actId="2696"/>
        <pc:sldMkLst>
          <pc:docMk/>
          <pc:sldMk cId="2467654444" sldId="301"/>
        </pc:sldMkLst>
        <pc:spChg chg="mod">
          <ac:chgData name="Michael Ilao" userId="6e2d780f-3de0-4b3f-93ef-f222a208455c" providerId="ADAL" clId="{AE3ACCEF-9272-8F49-B323-E34556E60C6E}" dt="2023-03-23T02:04:57.323" v="1306" actId="20577"/>
          <ac:spMkLst>
            <pc:docMk/>
            <pc:sldMk cId="2467654444" sldId="301"/>
            <ac:spMk id="2" creationId="{A4006B69-9E12-0B83-D865-940917D46F68}"/>
          </ac:spMkLst>
        </pc:spChg>
        <pc:spChg chg="mod">
          <ac:chgData name="Michael Ilao" userId="6e2d780f-3de0-4b3f-93ef-f222a208455c" providerId="ADAL" clId="{AE3ACCEF-9272-8F49-B323-E34556E60C6E}" dt="2023-03-23T02:05:29.835" v="1404"/>
          <ac:spMkLst>
            <pc:docMk/>
            <pc:sldMk cId="2467654444" sldId="301"/>
            <ac:spMk id="3" creationId="{D3A333BC-EB65-4ABA-061F-3651270299E5}"/>
          </ac:spMkLst>
        </pc:spChg>
        <pc:spChg chg="add mod">
          <ac:chgData name="Michael Ilao" userId="6e2d780f-3de0-4b3f-93ef-f222a208455c" providerId="ADAL" clId="{AE3ACCEF-9272-8F49-B323-E34556E60C6E}" dt="2023-03-23T02:46:56.010" v="2552"/>
          <ac:spMkLst>
            <pc:docMk/>
            <pc:sldMk cId="2467654444" sldId="301"/>
            <ac:spMk id="4" creationId="{058BFC69-F7AE-A790-6CA5-15086C8A695C}"/>
          </ac:spMkLst>
        </pc:spChg>
      </pc:sldChg>
      <pc:sldChg chg="addSp modSp new del mod">
        <pc:chgData name="Michael Ilao" userId="6e2d780f-3de0-4b3f-93ef-f222a208455c" providerId="ADAL" clId="{AE3ACCEF-9272-8F49-B323-E34556E60C6E}" dt="2023-03-23T03:01:58.289" v="3972" actId="2696"/>
        <pc:sldMkLst>
          <pc:docMk/>
          <pc:sldMk cId="288214167" sldId="302"/>
        </pc:sldMkLst>
        <pc:spChg chg="mod">
          <ac:chgData name="Michael Ilao" userId="6e2d780f-3de0-4b3f-93ef-f222a208455c" providerId="ADAL" clId="{AE3ACCEF-9272-8F49-B323-E34556E60C6E}" dt="2023-03-23T02:05:17.085" v="1373" actId="20577"/>
          <ac:spMkLst>
            <pc:docMk/>
            <pc:sldMk cId="288214167" sldId="302"/>
            <ac:spMk id="2" creationId="{8D3B7740-06D0-3DF7-74BD-970190F021D5}"/>
          </ac:spMkLst>
        </pc:spChg>
        <pc:spChg chg="mod">
          <ac:chgData name="Michael Ilao" userId="6e2d780f-3de0-4b3f-93ef-f222a208455c" providerId="ADAL" clId="{AE3ACCEF-9272-8F49-B323-E34556E60C6E}" dt="2023-03-23T02:13:57.237" v="2074" actId="20577"/>
          <ac:spMkLst>
            <pc:docMk/>
            <pc:sldMk cId="288214167" sldId="302"/>
            <ac:spMk id="3" creationId="{C6AE3317-25E7-73FB-5338-505A374EA914}"/>
          </ac:spMkLst>
        </pc:spChg>
        <pc:spChg chg="add mod">
          <ac:chgData name="Michael Ilao" userId="6e2d780f-3de0-4b3f-93ef-f222a208455c" providerId="ADAL" clId="{AE3ACCEF-9272-8F49-B323-E34556E60C6E}" dt="2023-03-23T02:46:56.010" v="2552"/>
          <ac:spMkLst>
            <pc:docMk/>
            <pc:sldMk cId="288214167" sldId="302"/>
            <ac:spMk id="4" creationId="{FDF217B6-CF1E-B951-3490-EB2CA8DD2A21}"/>
          </ac:spMkLst>
        </pc:spChg>
      </pc:sldChg>
      <pc:sldChg chg="addSp modSp new del mod">
        <pc:chgData name="Michael Ilao" userId="6e2d780f-3de0-4b3f-93ef-f222a208455c" providerId="ADAL" clId="{AE3ACCEF-9272-8F49-B323-E34556E60C6E}" dt="2023-03-23T03:01:59.157" v="3973" actId="2696"/>
        <pc:sldMkLst>
          <pc:docMk/>
          <pc:sldMk cId="149139279" sldId="303"/>
        </pc:sldMkLst>
        <pc:spChg chg="mod">
          <ac:chgData name="Michael Ilao" userId="6e2d780f-3de0-4b3f-93ef-f222a208455c" providerId="ADAL" clId="{AE3ACCEF-9272-8F49-B323-E34556E60C6E}" dt="2023-03-23T02:05:59.817" v="1433" actId="313"/>
          <ac:spMkLst>
            <pc:docMk/>
            <pc:sldMk cId="149139279" sldId="303"/>
            <ac:spMk id="2" creationId="{94E10C28-CC8C-9BDD-BB72-DD50CD558B0D}"/>
          </ac:spMkLst>
        </pc:spChg>
        <pc:spChg chg="mod">
          <ac:chgData name="Michael Ilao" userId="6e2d780f-3de0-4b3f-93ef-f222a208455c" providerId="ADAL" clId="{AE3ACCEF-9272-8F49-B323-E34556E60C6E}" dt="2023-03-23T02:09:38.659" v="1728" actId="20577"/>
          <ac:spMkLst>
            <pc:docMk/>
            <pc:sldMk cId="149139279" sldId="303"/>
            <ac:spMk id="3" creationId="{10C74FCF-325B-4445-26AD-E5646DB0EC2B}"/>
          </ac:spMkLst>
        </pc:spChg>
        <pc:spChg chg="add mod">
          <ac:chgData name="Michael Ilao" userId="6e2d780f-3de0-4b3f-93ef-f222a208455c" providerId="ADAL" clId="{AE3ACCEF-9272-8F49-B323-E34556E60C6E}" dt="2023-03-23T02:46:56.010" v="2552"/>
          <ac:spMkLst>
            <pc:docMk/>
            <pc:sldMk cId="149139279" sldId="303"/>
            <ac:spMk id="4" creationId="{9BD17F97-43D9-ABC1-3DC1-5D588F8C7D92}"/>
          </ac:spMkLst>
        </pc:spChg>
      </pc:sldChg>
      <pc:sldChg chg="addSp modSp new del mod">
        <pc:chgData name="Michael Ilao" userId="6e2d780f-3de0-4b3f-93ef-f222a208455c" providerId="ADAL" clId="{AE3ACCEF-9272-8F49-B323-E34556E60C6E}" dt="2023-03-23T03:02:00.340" v="3974" actId="2696"/>
        <pc:sldMkLst>
          <pc:docMk/>
          <pc:sldMk cId="1711413937" sldId="304"/>
        </pc:sldMkLst>
        <pc:spChg chg="mod">
          <ac:chgData name="Michael Ilao" userId="6e2d780f-3de0-4b3f-93ef-f222a208455c" providerId="ADAL" clId="{AE3ACCEF-9272-8F49-B323-E34556E60C6E}" dt="2023-03-23T02:09:46.723" v="1742" actId="20577"/>
          <ac:spMkLst>
            <pc:docMk/>
            <pc:sldMk cId="1711413937" sldId="304"/>
            <ac:spMk id="2" creationId="{41629718-6789-0D8F-80C8-54765043A33C}"/>
          </ac:spMkLst>
        </pc:spChg>
        <pc:spChg chg="mod">
          <ac:chgData name="Michael Ilao" userId="6e2d780f-3de0-4b3f-93ef-f222a208455c" providerId="ADAL" clId="{AE3ACCEF-9272-8F49-B323-E34556E60C6E}" dt="2023-03-23T02:11:38.306" v="2009" actId="20577"/>
          <ac:spMkLst>
            <pc:docMk/>
            <pc:sldMk cId="1711413937" sldId="304"/>
            <ac:spMk id="3" creationId="{5353C5D3-0D7C-C8B0-3059-0AF8A51B304E}"/>
          </ac:spMkLst>
        </pc:spChg>
        <pc:spChg chg="add mod">
          <ac:chgData name="Michael Ilao" userId="6e2d780f-3de0-4b3f-93ef-f222a208455c" providerId="ADAL" clId="{AE3ACCEF-9272-8F49-B323-E34556E60C6E}" dt="2023-03-23T02:46:56.010" v="2552"/>
          <ac:spMkLst>
            <pc:docMk/>
            <pc:sldMk cId="1711413937" sldId="304"/>
            <ac:spMk id="4" creationId="{A36C07FA-94E4-BF9F-4D19-9F335D7914F4}"/>
          </ac:spMkLst>
        </pc:spChg>
      </pc:sldChg>
      <pc:sldChg chg="addSp delSp modSp new mod ord setBg setClrOvrMap">
        <pc:chgData name="Michael Ilao" userId="6e2d780f-3de0-4b3f-93ef-f222a208455c" providerId="ADAL" clId="{AE3ACCEF-9272-8F49-B323-E34556E60C6E}" dt="2023-03-23T03:02:09.036" v="3976" actId="20578"/>
        <pc:sldMkLst>
          <pc:docMk/>
          <pc:sldMk cId="3697389296" sldId="305"/>
        </pc:sldMkLst>
        <pc:spChg chg="mod">
          <ac:chgData name="Michael Ilao" userId="6e2d780f-3de0-4b3f-93ef-f222a208455c" providerId="ADAL" clId="{AE3ACCEF-9272-8F49-B323-E34556E60C6E}" dt="2023-03-23T02:13:35.190" v="2066" actId="14100"/>
          <ac:spMkLst>
            <pc:docMk/>
            <pc:sldMk cId="3697389296" sldId="305"/>
            <ac:spMk id="2" creationId="{24939DFF-0938-1F65-D8D0-1889B0D64577}"/>
          </ac:spMkLst>
        </pc:spChg>
        <pc:spChg chg="del">
          <ac:chgData name="Michael Ilao" userId="6e2d780f-3de0-4b3f-93ef-f222a208455c" providerId="ADAL" clId="{AE3ACCEF-9272-8F49-B323-E34556E60C6E}" dt="2023-03-23T02:13:29.819" v="2064" actId="26606"/>
          <ac:spMkLst>
            <pc:docMk/>
            <pc:sldMk cId="3697389296" sldId="305"/>
            <ac:spMk id="3" creationId="{243F0A66-6937-2B7A-9144-9C8B01E1FEF5}"/>
          </ac:spMkLst>
        </pc:spChg>
        <pc:spChg chg="add mod">
          <ac:chgData name="Michael Ilao" userId="6e2d780f-3de0-4b3f-93ef-f222a208455c" providerId="ADAL" clId="{AE3ACCEF-9272-8F49-B323-E34556E60C6E}" dt="2023-03-23T02:46:56.010" v="2552"/>
          <ac:spMkLst>
            <pc:docMk/>
            <pc:sldMk cId="3697389296" sldId="305"/>
            <ac:spMk id="4" creationId="{2F364F4B-1D60-C824-1086-38BF71731358}"/>
          </ac:spMkLst>
        </pc:spChg>
        <pc:spChg chg="add">
          <ac:chgData name="Michael Ilao" userId="6e2d780f-3de0-4b3f-93ef-f222a208455c" providerId="ADAL" clId="{AE3ACCEF-9272-8F49-B323-E34556E60C6E}" dt="2023-03-23T02:13:29.819" v="2064" actId="26606"/>
          <ac:spMkLst>
            <pc:docMk/>
            <pc:sldMk cId="3697389296" sldId="305"/>
            <ac:spMk id="14" creationId="{B8144315-1C5A-4185-A952-25D98D303D46}"/>
          </ac:spMkLst>
        </pc:spChg>
        <pc:spChg chg="add">
          <ac:chgData name="Michael Ilao" userId="6e2d780f-3de0-4b3f-93ef-f222a208455c" providerId="ADAL" clId="{AE3ACCEF-9272-8F49-B323-E34556E60C6E}" dt="2023-03-23T02:13:29.819" v="2064" actId="26606"/>
          <ac:spMkLst>
            <pc:docMk/>
            <pc:sldMk cId="3697389296" sldId="305"/>
            <ac:spMk id="16" creationId="{4E212B76-74CB-461F-90A3-EF4F2397A883}"/>
          </ac:spMkLst>
        </pc:spChg>
        <pc:spChg chg="add">
          <ac:chgData name="Michael Ilao" userId="6e2d780f-3de0-4b3f-93ef-f222a208455c" providerId="ADAL" clId="{AE3ACCEF-9272-8F49-B323-E34556E60C6E}" dt="2023-03-23T02:13:29.819" v="2064" actId="26606"/>
          <ac:spMkLst>
            <pc:docMk/>
            <pc:sldMk cId="3697389296" sldId="305"/>
            <ac:spMk id="18" creationId="{81E746D0-4B37-4869-B2EF-79D5F0FFFBC9}"/>
          </ac:spMkLst>
        </pc:spChg>
        <pc:grpChg chg="add">
          <ac:chgData name="Michael Ilao" userId="6e2d780f-3de0-4b3f-93ef-f222a208455c" providerId="ADAL" clId="{AE3ACCEF-9272-8F49-B323-E34556E60C6E}" dt="2023-03-23T02:13:29.819" v="2064" actId="26606"/>
          <ac:grpSpMkLst>
            <pc:docMk/>
            <pc:sldMk cId="3697389296" sldId="305"/>
            <ac:grpSpMk id="10" creationId="{4091D54B-59AB-4A5E-8E9E-0421BD66D4FB}"/>
          </ac:grpSpMkLst>
        </pc:grpChg>
        <pc:picChg chg="add">
          <ac:chgData name="Michael Ilao" userId="6e2d780f-3de0-4b3f-93ef-f222a208455c" providerId="ADAL" clId="{AE3ACCEF-9272-8F49-B323-E34556E60C6E}" dt="2023-03-23T02:13:29.819" v="2064" actId="26606"/>
          <ac:picMkLst>
            <pc:docMk/>
            <pc:sldMk cId="3697389296" sldId="305"/>
            <ac:picMk id="7" creationId="{07F2B7F4-BA7D-75F0-DCD7-6FE7FDE0CB33}"/>
          </ac:picMkLst>
        </pc:picChg>
      </pc:sldChg>
      <pc:sldChg chg="addSp modSp new del mod">
        <pc:chgData name="Michael Ilao" userId="6e2d780f-3de0-4b3f-93ef-f222a208455c" providerId="ADAL" clId="{AE3ACCEF-9272-8F49-B323-E34556E60C6E}" dt="2023-03-23T03:01:56.592" v="3969" actId="2696"/>
        <pc:sldMkLst>
          <pc:docMk/>
          <pc:sldMk cId="2485204113" sldId="306"/>
        </pc:sldMkLst>
        <pc:spChg chg="mod">
          <ac:chgData name="Michael Ilao" userId="6e2d780f-3de0-4b3f-93ef-f222a208455c" providerId="ADAL" clId="{AE3ACCEF-9272-8F49-B323-E34556E60C6E}" dt="2023-03-23T02:13:53.138" v="2072" actId="20577"/>
          <ac:spMkLst>
            <pc:docMk/>
            <pc:sldMk cId="2485204113" sldId="306"/>
            <ac:spMk id="2" creationId="{2FF155A6-4F39-F7BA-95D6-2331245B3B7A}"/>
          </ac:spMkLst>
        </pc:spChg>
        <pc:spChg chg="add mod">
          <ac:chgData name="Michael Ilao" userId="6e2d780f-3de0-4b3f-93ef-f222a208455c" providerId="ADAL" clId="{AE3ACCEF-9272-8F49-B323-E34556E60C6E}" dt="2023-03-23T02:46:56.010" v="2552"/>
          <ac:spMkLst>
            <pc:docMk/>
            <pc:sldMk cId="2485204113" sldId="306"/>
            <ac:spMk id="4" creationId="{34709F67-6687-9CD7-7E43-485BA768EBEE}"/>
          </ac:spMkLst>
        </pc:spChg>
      </pc:sldChg>
      <pc:sldChg chg="addSp modSp del">
        <pc:chgData name="Michael Ilao" userId="6e2d780f-3de0-4b3f-93ef-f222a208455c" providerId="ADAL" clId="{AE3ACCEF-9272-8F49-B323-E34556E60C6E}" dt="2023-03-23T03:08:20.684" v="4409" actId="2696"/>
        <pc:sldMkLst>
          <pc:docMk/>
          <pc:sldMk cId="3545721151" sldId="307"/>
        </pc:sldMkLst>
        <pc:spChg chg="add mod">
          <ac:chgData name="Michael Ilao" userId="6e2d780f-3de0-4b3f-93ef-f222a208455c" providerId="ADAL" clId="{AE3ACCEF-9272-8F49-B323-E34556E60C6E}" dt="2023-03-23T02:46:56.010" v="2552"/>
          <ac:spMkLst>
            <pc:docMk/>
            <pc:sldMk cId="3545721151" sldId="307"/>
            <ac:spMk id="4" creationId="{FD00DB7A-969E-1018-294F-D17D9EBAFB7B}"/>
          </ac:spMkLst>
        </pc:spChg>
      </pc:sldChg>
      <pc:sldChg chg="addSp modSp modNotesTx">
        <pc:chgData name="Michael Ilao" userId="6e2d780f-3de0-4b3f-93ef-f222a208455c" providerId="ADAL" clId="{AE3ACCEF-9272-8F49-B323-E34556E60C6E}" dt="2023-03-23T03:09:07.297" v="4417" actId="20577"/>
        <pc:sldMkLst>
          <pc:docMk/>
          <pc:sldMk cId="63601690" sldId="308"/>
        </pc:sldMkLst>
        <pc:spChg chg="add mod">
          <ac:chgData name="Michael Ilao" userId="6e2d780f-3de0-4b3f-93ef-f222a208455c" providerId="ADAL" clId="{AE3ACCEF-9272-8F49-B323-E34556E60C6E}" dt="2023-03-23T02:46:56.010" v="2552"/>
          <ac:spMkLst>
            <pc:docMk/>
            <pc:sldMk cId="63601690" sldId="308"/>
            <ac:spMk id="3" creationId="{F1B1948A-2D91-ED0F-BD76-E0EDD2561AE1}"/>
          </ac:spMkLst>
        </pc:spChg>
      </pc:sldChg>
      <pc:sldChg chg="addSp modSp mod">
        <pc:chgData name="Michael Ilao" userId="6e2d780f-3de0-4b3f-93ef-f222a208455c" providerId="ADAL" clId="{AE3ACCEF-9272-8F49-B323-E34556E60C6E}" dt="2023-03-25T17:03:48.404" v="5404" actId="20577"/>
        <pc:sldMkLst>
          <pc:docMk/>
          <pc:sldMk cId="2409856345" sldId="309"/>
        </pc:sldMkLst>
        <pc:spChg chg="add mod">
          <ac:chgData name="Michael Ilao" userId="6e2d780f-3de0-4b3f-93ef-f222a208455c" providerId="ADAL" clId="{AE3ACCEF-9272-8F49-B323-E34556E60C6E}" dt="2023-03-23T02:46:56.010" v="2552"/>
          <ac:spMkLst>
            <pc:docMk/>
            <pc:sldMk cId="2409856345" sldId="309"/>
            <ac:spMk id="3" creationId="{AA759092-2DD3-80EF-63AE-4484AEB26372}"/>
          </ac:spMkLst>
        </pc:spChg>
        <pc:spChg chg="mod">
          <ac:chgData name="Michael Ilao" userId="6e2d780f-3de0-4b3f-93ef-f222a208455c" providerId="ADAL" clId="{AE3ACCEF-9272-8F49-B323-E34556E60C6E}" dt="2023-03-25T17:03:48.404" v="5404" actId="20577"/>
          <ac:spMkLst>
            <pc:docMk/>
            <pc:sldMk cId="2409856345" sldId="309"/>
            <ac:spMk id="4" creationId="{769ED7ED-D0EF-4323-46EA-C1018EE2B987}"/>
          </ac:spMkLst>
        </pc:spChg>
      </pc:sldChg>
      <pc:sldChg chg="addSp modSp del">
        <pc:chgData name="Michael Ilao" userId="6e2d780f-3de0-4b3f-93ef-f222a208455c" providerId="ADAL" clId="{AE3ACCEF-9272-8F49-B323-E34556E60C6E}" dt="2023-03-23T03:08:19.388" v="4408" actId="2696"/>
        <pc:sldMkLst>
          <pc:docMk/>
          <pc:sldMk cId="2922313706" sldId="310"/>
        </pc:sldMkLst>
        <pc:spChg chg="add mod">
          <ac:chgData name="Michael Ilao" userId="6e2d780f-3de0-4b3f-93ef-f222a208455c" providerId="ADAL" clId="{AE3ACCEF-9272-8F49-B323-E34556E60C6E}" dt="2023-03-23T02:46:56.010" v="2552"/>
          <ac:spMkLst>
            <pc:docMk/>
            <pc:sldMk cId="2922313706" sldId="310"/>
            <ac:spMk id="4" creationId="{3125C4B3-94C3-23AE-4486-E647614F4493}"/>
          </ac:spMkLst>
        </pc:spChg>
      </pc:sldChg>
      <pc:sldChg chg="addSp modSp">
        <pc:chgData name="Michael Ilao" userId="6e2d780f-3de0-4b3f-93ef-f222a208455c" providerId="ADAL" clId="{AE3ACCEF-9272-8F49-B323-E34556E60C6E}" dt="2023-03-23T02:46:56.010" v="2552"/>
        <pc:sldMkLst>
          <pc:docMk/>
          <pc:sldMk cId="2318239773" sldId="311"/>
        </pc:sldMkLst>
        <pc:spChg chg="add mod">
          <ac:chgData name="Michael Ilao" userId="6e2d780f-3de0-4b3f-93ef-f222a208455c" providerId="ADAL" clId="{AE3ACCEF-9272-8F49-B323-E34556E60C6E}" dt="2023-03-23T02:46:56.010" v="2552"/>
          <ac:spMkLst>
            <pc:docMk/>
            <pc:sldMk cId="2318239773" sldId="311"/>
            <ac:spMk id="3" creationId="{5268F946-E98E-2839-0B1F-3623D6579AC0}"/>
          </ac:spMkLst>
        </pc:spChg>
      </pc:sldChg>
      <pc:sldChg chg="modSp new mod">
        <pc:chgData name="Michael Ilao" userId="6e2d780f-3de0-4b3f-93ef-f222a208455c" providerId="ADAL" clId="{AE3ACCEF-9272-8F49-B323-E34556E60C6E}" dt="2023-03-23T03:08:05.124" v="4384" actId="20577"/>
        <pc:sldMkLst>
          <pc:docMk/>
          <pc:sldMk cId="3735018486" sldId="312"/>
        </pc:sldMkLst>
        <pc:spChg chg="mod">
          <ac:chgData name="Michael Ilao" userId="6e2d780f-3de0-4b3f-93ef-f222a208455c" providerId="ADAL" clId="{AE3ACCEF-9272-8F49-B323-E34556E60C6E}" dt="2023-03-23T03:08:05.124" v="4384" actId="20577"/>
          <ac:spMkLst>
            <pc:docMk/>
            <pc:sldMk cId="3735018486" sldId="312"/>
            <ac:spMk id="2" creationId="{06549DF6-46F3-593B-EE16-C53EA543CBE6}"/>
          </ac:spMkLst>
        </pc:spChg>
      </pc:sldChg>
      <pc:sldChg chg="modSp new mod ord">
        <pc:chgData name="Michael Ilao" userId="6e2d780f-3de0-4b3f-93ef-f222a208455c" providerId="ADAL" clId="{AE3ACCEF-9272-8F49-B323-E34556E60C6E}" dt="2023-03-24T15:37:31.057" v="4420" actId="20578"/>
        <pc:sldMkLst>
          <pc:docMk/>
          <pc:sldMk cId="3361006174" sldId="313"/>
        </pc:sldMkLst>
        <pc:spChg chg="mod">
          <ac:chgData name="Michael Ilao" userId="6e2d780f-3de0-4b3f-93ef-f222a208455c" providerId="ADAL" clId="{AE3ACCEF-9272-8F49-B323-E34556E60C6E}" dt="2023-03-23T03:08:14.959" v="4407" actId="20577"/>
          <ac:spMkLst>
            <pc:docMk/>
            <pc:sldMk cId="3361006174" sldId="313"/>
            <ac:spMk id="2" creationId="{1DB764AF-8688-8CD9-DC5B-0FAA29949CF1}"/>
          </ac:spMkLst>
        </pc:spChg>
      </pc:sldChg>
      <pc:sldChg chg="add">
        <pc:chgData name="Michael Ilao" userId="6e2d780f-3de0-4b3f-93ef-f222a208455c" providerId="ADAL" clId="{AE3ACCEF-9272-8F49-B323-E34556E60C6E}" dt="2023-03-23T03:08:42.676" v="4412"/>
        <pc:sldMkLst>
          <pc:docMk/>
          <pc:sldMk cId="81523546" sldId="314"/>
        </pc:sldMkLst>
      </pc:sldChg>
      <pc:sldChg chg="modSp mod modNotesTx">
        <pc:chgData name="Michael Ilao" userId="6e2d780f-3de0-4b3f-93ef-f222a208455c" providerId="ADAL" clId="{AE3ACCEF-9272-8F49-B323-E34556E60C6E}" dt="2023-03-25T18:56:08.161" v="6620" actId="20577"/>
        <pc:sldMkLst>
          <pc:docMk/>
          <pc:sldMk cId="173494785" sldId="315"/>
        </pc:sldMkLst>
        <pc:spChg chg="mod">
          <ac:chgData name="Michael Ilao" userId="6e2d780f-3de0-4b3f-93ef-f222a208455c" providerId="ADAL" clId="{AE3ACCEF-9272-8F49-B323-E34556E60C6E}" dt="2023-03-25T18:55:33.045" v="6602" actId="20577"/>
          <ac:spMkLst>
            <pc:docMk/>
            <pc:sldMk cId="173494785" sldId="315"/>
            <ac:spMk id="3" creationId="{E3390CD0-3A6C-7649-B34F-05A44BB9CDA3}"/>
          </ac:spMkLst>
        </pc:spChg>
      </pc:sldChg>
      <pc:sldChg chg="addSp delSp modSp mod modNotesTx">
        <pc:chgData name="Michael Ilao" userId="6e2d780f-3de0-4b3f-93ef-f222a208455c" providerId="ADAL" clId="{AE3ACCEF-9272-8F49-B323-E34556E60C6E}" dt="2023-03-25T19:08:56.454" v="6643" actId="5793"/>
        <pc:sldMkLst>
          <pc:docMk/>
          <pc:sldMk cId="863870864" sldId="316"/>
        </pc:sldMkLst>
        <pc:spChg chg="mod">
          <ac:chgData name="Michael Ilao" userId="6e2d780f-3de0-4b3f-93ef-f222a208455c" providerId="ADAL" clId="{AE3ACCEF-9272-8F49-B323-E34556E60C6E}" dt="2023-03-25T19:08:56.454" v="6643" actId="5793"/>
          <ac:spMkLst>
            <pc:docMk/>
            <pc:sldMk cId="863870864" sldId="316"/>
            <ac:spMk id="3" creationId="{5C6B0A04-EA4E-A8A3-742C-799F4EF3C427}"/>
          </ac:spMkLst>
        </pc:spChg>
        <pc:spChg chg="add del mod">
          <ac:chgData name="Michael Ilao" userId="6e2d780f-3de0-4b3f-93ef-f222a208455c" providerId="ADAL" clId="{AE3ACCEF-9272-8F49-B323-E34556E60C6E}" dt="2023-03-25T16:54:24.003" v="4825"/>
          <ac:spMkLst>
            <pc:docMk/>
            <pc:sldMk cId="863870864" sldId="316"/>
            <ac:spMk id="5" creationId="{A133D616-7E73-ED6B-9EEF-097B69102F54}"/>
          </ac:spMkLst>
        </pc:spChg>
      </pc:sldChg>
      <pc:sldChg chg="modSp mod">
        <pc:chgData name="Michael Ilao" userId="6e2d780f-3de0-4b3f-93ef-f222a208455c" providerId="ADAL" clId="{AE3ACCEF-9272-8F49-B323-E34556E60C6E}" dt="2023-03-24T15:37:19.287" v="4418" actId="13926"/>
        <pc:sldMkLst>
          <pc:docMk/>
          <pc:sldMk cId="770640062" sldId="317"/>
        </pc:sldMkLst>
        <pc:spChg chg="mod">
          <ac:chgData name="Michael Ilao" userId="6e2d780f-3de0-4b3f-93ef-f222a208455c" providerId="ADAL" clId="{AE3ACCEF-9272-8F49-B323-E34556E60C6E}" dt="2023-03-24T15:37:19.287" v="4418" actId="13926"/>
          <ac:spMkLst>
            <pc:docMk/>
            <pc:sldMk cId="770640062" sldId="317"/>
            <ac:spMk id="2" creationId="{3D9D2CE8-70AD-93ED-CFA2-95E9E0EC37D8}"/>
          </ac:spMkLst>
        </pc:spChg>
      </pc:sldChg>
      <pc:sldChg chg="modSp mod ord modNotesTx">
        <pc:chgData name="Michael Ilao" userId="6e2d780f-3de0-4b3f-93ef-f222a208455c" providerId="ADAL" clId="{AE3ACCEF-9272-8F49-B323-E34556E60C6E}" dt="2023-03-24T15:45:10.630" v="4526" actId="20577"/>
        <pc:sldMkLst>
          <pc:docMk/>
          <pc:sldMk cId="2431987152" sldId="318"/>
        </pc:sldMkLst>
        <pc:spChg chg="mod">
          <ac:chgData name="Michael Ilao" userId="6e2d780f-3de0-4b3f-93ef-f222a208455c" providerId="ADAL" clId="{AE3ACCEF-9272-8F49-B323-E34556E60C6E}" dt="2023-03-24T15:40:24.365" v="4422" actId="20577"/>
          <ac:spMkLst>
            <pc:docMk/>
            <pc:sldMk cId="2431987152" sldId="318"/>
            <ac:spMk id="5" creationId="{65A032ED-CDB6-B292-25A8-6DA501A115A8}"/>
          </ac:spMkLst>
        </pc:spChg>
      </pc:sldChg>
      <pc:sldChg chg="modSp add mod">
        <pc:chgData name="Michael Ilao" userId="6e2d780f-3de0-4b3f-93ef-f222a208455c" providerId="ADAL" clId="{AE3ACCEF-9272-8F49-B323-E34556E60C6E}" dt="2023-03-24T15:47:26.195" v="4558" actId="20577"/>
        <pc:sldMkLst>
          <pc:docMk/>
          <pc:sldMk cId="1333616223" sldId="319"/>
        </pc:sldMkLst>
        <pc:spChg chg="mod">
          <ac:chgData name="Michael Ilao" userId="6e2d780f-3de0-4b3f-93ef-f222a208455c" providerId="ADAL" clId="{AE3ACCEF-9272-8F49-B323-E34556E60C6E}" dt="2023-03-24T15:47:26.195" v="4558" actId="20577"/>
          <ac:spMkLst>
            <pc:docMk/>
            <pc:sldMk cId="1333616223" sldId="319"/>
            <ac:spMk id="2" creationId="{3D9D2CE8-70AD-93ED-CFA2-95E9E0EC37D8}"/>
          </ac:spMkLst>
        </pc:spChg>
      </pc:sldChg>
      <pc:sldChg chg="modNotesTx">
        <pc:chgData name="Michael Ilao" userId="6e2d780f-3de0-4b3f-93ef-f222a208455c" providerId="ADAL" clId="{AE3ACCEF-9272-8F49-B323-E34556E60C6E}" dt="2023-03-25T17:06:39.036" v="5456" actId="20577"/>
        <pc:sldMkLst>
          <pc:docMk/>
          <pc:sldMk cId="80197788" sldId="324"/>
        </pc:sldMkLst>
      </pc:sldChg>
      <pc:sldChg chg="modSp mod modNotesTx">
        <pc:chgData name="Michael Ilao" userId="6e2d780f-3de0-4b3f-93ef-f222a208455c" providerId="ADAL" clId="{AE3ACCEF-9272-8F49-B323-E34556E60C6E}" dt="2023-03-25T19:11:37.367" v="6645" actId="20577"/>
        <pc:sldMkLst>
          <pc:docMk/>
          <pc:sldMk cId="1726582376" sldId="325"/>
        </pc:sldMkLst>
        <pc:spChg chg="mod">
          <ac:chgData name="Michael Ilao" userId="6e2d780f-3de0-4b3f-93ef-f222a208455c" providerId="ADAL" clId="{AE3ACCEF-9272-8F49-B323-E34556E60C6E}" dt="2023-03-25T19:11:37.367" v="6645" actId="20577"/>
          <ac:spMkLst>
            <pc:docMk/>
            <pc:sldMk cId="1726582376" sldId="325"/>
            <ac:spMk id="2" creationId="{1A7571E9-E36E-5D16-C369-20523F74D56C}"/>
          </ac:spMkLst>
        </pc:spChg>
      </pc:sldChg>
      <pc:sldChg chg="modSp add mod modCm modNotesTx">
        <pc:chgData name="Michael Ilao" userId="6e2d780f-3de0-4b3f-93ef-f222a208455c" providerId="ADAL" clId="{AE3ACCEF-9272-8F49-B323-E34556E60C6E}" dt="2023-03-25T18:44:41.492" v="6359" actId="2056"/>
        <pc:sldMkLst>
          <pc:docMk/>
          <pc:sldMk cId="2670816492" sldId="326"/>
        </pc:sldMkLst>
        <pc:spChg chg="mod">
          <ac:chgData name="Michael Ilao" userId="6e2d780f-3de0-4b3f-93ef-f222a208455c" providerId="ADAL" clId="{AE3ACCEF-9272-8F49-B323-E34556E60C6E}" dt="2023-03-25T18:00:36.786" v="5983" actId="13926"/>
          <ac:spMkLst>
            <pc:docMk/>
            <pc:sldMk cId="2670816492" sldId="326"/>
            <ac:spMk id="3" creationId="{5C6B0A04-EA4E-A8A3-742C-799F4EF3C427}"/>
          </ac:spMkLst>
        </pc:spChg>
        <pc:extLst>
          <p:ext xmlns:p="http://schemas.openxmlformats.org/presentationml/2006/main" uri="{D6D511B9-2390-475A-947B-AFAB55BFBCF1}">
            <pc226:cmChg xmlns:pc226="http://schemas.microsoft.com/office/powerpoint/2022/06/main/command" chg="mod">
              <pc226:chgData name="Michael Ilao" userId="6e2d780f-3de0-4b3f-93ef-f222a208455c" providerId="ADAL" clId="{AE3ACCEF-9272-8F49-B323-E34556E60C6E}" dt="2023-03-25T18:44:41.492" v="6359" actId="2056"/>
              <pc2:cmMkLst xmlns:pc2="http://schemas.microsoft.com/office/powerpoint/2019/9/main/command">
                <pc:docMk/>
                <pc:sldMk cId="2670816492" sldId="326"/>
                <pc2:cmMk id="{9433670E-0D8E-C947-950C-995C36BC67C6}"/>
              </pc2:cmMkLst>
            </pc226:cmChg>
          </p:ext>
        </pc:extLst>
      </pc:sldChg>
    </pc:docChg>
  </pc:docChgLst>
  <pc:docChgLst>
    <pc:chgData name="Hargun Bedi" userId="S::bedih@mcmaster.ca::8eeec304-44a4-4875-ac11-5a02ae6aaa04" providerId="AD" clId="Web-{8A3760FE-73A6-41BE-AEEE-B1FEED8DD153}"/>
    <pc:docChg chg="addSld modSld">
      <pc:chgData name="Hargun Bedi" userId="S::bedih@mcmaster.ca::8eeec304-44a4-4875-ac11-5a02ae6aaa04" providerId="AD" clId="Web-{8A3760FE-73A6-41BE-AEEE-B1FEED8DD153}" dt="2023-03-24T22:36:27.344" v="406"/>
      <pc:docMkLst>
        <pc:docMk/>
      </pc:docMkLst>
      <pc:sldChg chg="modSp">
        <pc:chgData name="Hargun Bedi" userId="S::bedih@mcmaster.ca::8eeec304-44a4-4875-ac11-5a02ae6aaa04" providerId="AD" clId="Web-{8A3760FE-73A6-41BE-AEEE-B1FEED8DD153}" dt="2023-03-24T22:34:53.187" v="394" actId="20577"/>
        <pc:sldMkLst>
          <pc:docMk/>
          <pc:sldMk cId="2318239773" sldId="311"/>
        </pc:sldMkLst>
        <pc:spChg chg="mod">
          <ac:chgData name="Hargun Bedi" userId="S::bedih@mcmaster.ca::8eeec304-44a4-4875-ac11-5a02ae6aaa04" providerId="AD" clId="Web-{8A3760FE-73A6-41BE-AEEE-B1FEED8DD153}" dt="2023-03-24T22:34:53.187" v="394" actId="20577"/>
          <ac:spMkLst>
            <pc:docMk/>
            <pc:sldMk cId="2318239773" sldId="311"/>
            <ac:spMk id="4" creationId="{0A8DC8DA-DD38-E20B-9FF4-7DC56F043649}"/>
          </ac:spMkLst>
        </pc:spChg>
      </pc:sldChg>
      <pc:sldChg chg="addSp delSp modSp mod setBg">
        <pc:chgData name="Hargun Bedi" userId="S::bedih@mcmaster.ca::8eeec304-44a4-4875-ac11-5a02ae6aaa04" providerId="AD" clId="Web-{8A3760FE-73A6-41BE-AEEE-B1FEED8DD153}" dt="2023-03-24T22:31:11.855" v="197"/>
        <pc:sldMkLst>
          <pc:docMk/>
          <pc:sldMk cId="1333616223" sldId="319"/>
        </pc:sldMkLst>
        <pc:spChg chg="mod">
          <ac:chgData name="Hargun Bedi" userId="S::bedih@mcmaster.ca::8eeec304-44a4-4875-ac11-5a02ae6aaa04" providerId="AD" clId="Web-{8A3760FE-73A6-41BE-AEEE-B1FEED8DD153}" dt="2023-03-24T22:27:19.727" v="179"/>
          <ac:spMkLst>
            <pc:docMk/>
            <pc:sldMk cId="1333616223" sldId="319"/>
            <ac:spMk id="2" creationId="{3D9D2CE8-70AD-93ED-CFA2-95E9E0EC37D8}"/>
          </ac:spMkLst>
        </pc:spChg>
        <pc:spChg chg="mod">
          <ac:chgData name="Hargun Bedi" userId="S::bedih@mcmaster.ca::8eeec304-44a4-4875-ac11-5a02ae6aaa04" providerId="AD" clId="Web-{8A3760FE-73A6-41BE-AEEE-B1FEED8DD153}" dt="2023-03-24T22:27:19.727" v="179"/>
          <ac:spMkLst>
            <pc:docMk/>
            <pc:sldMk cId="1333616223" sldId="319"/>
            <ac:spMk id="4" creationId="{1AC4D9E0-C8C4-4F12-E3E9-399B1761E8C9}"/>
          </ac:spMkLst>
        </pc:spChg>
        <pc:spChg chg="add del mod">
          <ac:chgData name="Hargun Bedi" userId="S::bedih@mcmaster.ca::8eeec304-44a4-4875-ac11-5a02ae6aaa04" providerId="AD" clId="Web-{8A3760FE-73A6-41BE-AEEE-B1FEED8DD153}" dt="2023-03-24T22:27:53.946" v="185"/>
          <ac:spMkLst>
            <pc:docMk/>
            <pc:sldMk cId="1333616223" sldId="319"/>
            <ac:spMk id="1854" creationId="{01427913-9810-8751-F5DA-EE973F362598}"/>
          </ac:spMkLst>
        </pc:spChg>
        <pc:graphicFrameChg chg="del mod ord modGraphic">
          <ac:chgData name="Hargun Bedi" userId="S::bedih@mcmaster.ca::8eeec304-44a4-4875-ac11-5a02ae6aaa04" providerId="AD" clId="Web-{8A3760FE-73A6-41BE-AEEE-B1FEED8DD153}" dt="2023-03-24T22:27:34.665" v="182"/>
          <ac:graphicFrameMkLst>
            <pc:docMk/>
            <pc:sldMk cId="1333616223" sldId="319"/>
            <ac:graphicFrameMk id="25" creationId="{427AB7F3-A4FD-753D-B61E-F4D75BB4D30A}"/>
          </ac:graphicFrameMkLst>
        </pc:graphicFrameChg>
        <pc:graphicFrameChg chg="add mod modGraphic">
          <ac:chgData name="Hargun Bedi" userId="S::bedih@mcmaster.ca::8eeec304-44a4-4875-ac11-5a02ae6aaa04" providerId="AD" clId="Web-{8A3760FE-73A6-41BE-AEEE-B1FEED8DD153}" dt="2023-03-24T22:31:11.855" v="197"/>
          <ac:graphicFrameMkLst>
            <pc:docMk/>
            <pc:sldMk cId="1333616223" sldId="319"/>
            <ac:graphicFrameMk id="1856" creationId="{4EA1A1FD-C64A-FC34-A9B5-4F42A68CAC1F}"/>
          </ac:graphicFrameMkLst>
        </pc:graphicFrameChg>
      </pc:sldChg>
      <pc:sldChg chg="addSp delSp modSp new mod modClrScheme chgLayout">
        <pc:chgData name="Hargun Bedi" userId="S::bedih@mcmaster.ca::8eeec304-44a4-4875-ac11-5a02ae6aaa04" providerId="AD" clId="Web-{8A3760FE-73A6-41BE-AEEE-B1FEED8DD153}" dt="2023-03-24T22:35:53.031" v="402" actId="1076"/>
        <pc:sldMkLst>
          <pc:docMk/>
          <pc:sldMk cId="820529219" sldId="320"/>
        </pc:sldMkLst>
        <pc:spChg chg="del">
          <ac:chgData name="Hargun Bedi" userId="S::bedih@mcmaster.ca::8eeec304-44a4-4875-ac11-5a02ae6aaa04" providerId="AD" clId="Web-{8A3760FE-73A6-41BE-AEEE-B1FEED8DD153}" dt="2023-03-24T22:35:14.453" v="396"/>
          <ac:spMkLst>
            <pc:docMk/>
            <pc:sldMk cId="820529219" sldId="320"/>
            <ac:spMk id="2" creationId="{09DA43FC-4187-6F7A-9BFD-E18CD8CB2FEA}"/>
          </ac:spMkLst>
        </pc:spChg>
        <pc:spChg chg="mod ord">
          <ac:chgData name="Hargun Bedi" userId="S::bedih@mcmaster.ca::8eeec304-44a4-4875-ac11-5a02ae6aaa04" providerId="AD" clId="Web-{8A3760FE-73A6-41BE-AEEE-B1FEED8DD153}" dt="2023-03-24T22:35:14.453" v="396"/>
          <ac:spMkLst>
            <pc:docMk/>
            <pc:sldMk cId="820529219" sldId="320"/>
            <ac:spMk id="3" creationId="{DB511BAD-6B72-6CD0-E201-30C399A14132}"/>
          </ac:spMkLst>
        </pc:spChg>
        <pc:picChg chg="add mod">
          <ac:chgData name="Hargun Bedi" userId="S::bedih@mcmaster.ca::8eeec304-44a4-4875-ac11-5a02ae6aaa04" providerId="AD" clId="Web-{8A3760FE-73A6-41BE-AEEE-B1FEED8DD153}" dt="2023-03-24T22:35:53.031" v="402" actId="1076"/>
          <ac:picMkLst>
            <pc:docMk/>
            <pc:sldMk cId="820529219" sldId="320"/>
            <ac:picMk id="4" creationId="{06CC24FA-9686-26A9-9BF0-7F388CD1D448}"/>
          </ac:picMkLst>
        </pc:picChg>
      </pc:sldChg>
      <pc:sldChg chg="modSp add replId">
        <pc:chgData name="Hargun Bedi" userId="S::bedih@mcmaster.ca::8eeec304-44a4-4875-ac11-5a02ae6aaa04" providerId="AD" clId="Web-{8A3760FE-73A6-41BE-AEEE-B1FEED8DD153}" dt="2023-03-24T22:36:14.578" v="405"/>
        <pc:sldMkLst>
          <pc:docMk/>
          <pc:sldMk cId="293429910" sldId="321"/>
        </pc:sldMkLst>
        <pc:picChg chg="mod">
          <ac:chgData name="Hargun Bedi" userId="S::bedih@mcmaster.ca::8eeec304-44a4-4875-ac11-5a02ae6aaa04" providerId="AD" clId="Web-{8A3760FE-73A6-41BE-AEEE-B1FEED8DD153}" dt="2023-03-24T22:36:14.578" v="405"/>
          <ac:picMkLst>
            <pc:docMk/>
            <pc:sldMk cId="293429910" sldId="321"/>
            <ac:picMk id="4" creationId="{06CC24FA-9686-26A9-9BF0-7F388CD1D448}"/>
          </ac:picMkLst>
        </pc:picChg>
      </pc:sldChg>
      <pc:sldChg chg="modSp add replId">
        <pc:chgData name="Hargun Bedi" userId="S::bedih@mcmaster.ca::8eeec304-44a4-4875-ac11-5a02ae6aaa04" providerId="AD" clId="Web-{8A3760FE-73A6-41BE-AEEE-B1FEED8DD153}" dt="2023-03-24T22:36:27.344" v="406"/>
        <pc:sldMkLst>
          <pc:docMk/>
          <pc:sldMk cId="2963603709" sldId="322"/>
        </pc:sldMkLst>
        <pc:picChg chg="mod">
          <ac:chgData name="Hargun Bedi" userId="S::bedih@mcmaster.ca::8eeec304-44a4-4875-ac11-5a02ae6aaa04" providerId="AD" clId="Web-{8A3760FE-73A6-41BE-AEEE-B1FEED8DD153}" dt="2023-03-24T22:36:27.344" v="406"/>
          <ac:picMkLst>
            <pc:docMk/>
            <pc:sldMk cId="2963603709" sldId="322"/>
            <ac:picMk id="4" creationId="{06CC24FA-9686-26A9-9BF0-7F388CD1D448}"/>
          </ac:picMkLst>
        </pc:picChg>
      </pc:sldChg>
    </pc:docChg>
  </pc:docChgLst>
  <pc:docChgLst>
    <pc:chgData name="Tianzheng Mai" userId="S::mait6@mcmaster.ca::54194297-ed4b-4e9f-b6a4-06751a19e178" providerId="AD" clId="Web-{4A4AC47A-B64E-4B8C-82D0-BA65FC6FA8A0}"/>
    <pc:docChg chg="modSld">
      <pc:chgData name="Tianzheng Mai" userId="S::mait6@mcmaster.ca::54194297-ed4b-4e9f-b6a4-06751a19e178" providerId="AD" clId="Web-{4A4AC47A-B64E-4B8C-82D0-BA65FC6FA8A0}" dt="2023-03-25T19:29:21.888" v="11"/>
      <pc:docMkLst>
        <pc:docMk/>
      </pc:docMkLst>
      <pc:sldChg chg="modSp modNotes">
        <pc:chgData name="Tianzheng Mai" userId="S::mait6@mcmaster.ca::54194297-ed4b-4e9f-b6a4-06751a19e178" providerId="AD" clId="Web-{4A4AC47A-B64E-4B8C-82D0-BA65FC6FA8A0}" dt="2023-03-25T19:29:21.888" v="11"/>
        <pc:sldMkLst>
          <pc:docMk/>
          <pc:sldMk cId="3361006174" sldId="313"/>
        </pc:sldMkLst>
        <pc:spChg chg="mod">
          <ac:chgData name="Tianzheng Mai" userId="S::mait6@mcmaster.ca::54194297-ed4b-4e9f-b6a4-06751a19e178" providerId="AD" clId="Web-{4A4AC47A-B64E-4B8C-82D0-BA65FC6FA8A0}" dt="2023-03-25T19:06:38.640" v="5" actId="20577"/>
          <ac:spMkLst>
            <pc:docMk/>
            <pc:sldMk cId="3361006174" sldId="313"/>
            <ac:spMk id="3" creationId="{A8DA10C0-FACC-A6CE-F12C-1B0C90CB277A}"/>
          </ac:spMkLst>
        </pc:spChg>
      </pc:sldChg>
      <pc:sldChg chg="modSp modNotes">
        <pc:chgData name="Tianzheng Mai" userId="S::mait6@mcmaster.ca::54194297-ed4b-4e9f-b6a4-06751a19e178" providerId="AD" clId="Web-{4A4AC47A-B64E-4B8C-82D0-BA65FC6FA8A0}" dt="2023-03-25T19:06:46.187" v="7" actId="20577"/>
        <pc:sldMkLst>
          <pc:docMk/>
          <pc:sldMk cId="2431987152" sldId="318"/>
        </pc:sldMkLst>
        <pc:spChg chg="mod">
          <ac:chgData name="Tianzheng Mai" userId="S::mait6@mcmaster.ca::54194297-ed4b-4e9f-b6a4-06751a19e178" providerId="AD" clId="Web-{4A4AC47A-B64E-4B8C-82D0-BA65FC6FA8A0}" dt="2023-03-25T19:06:46.187" v="7" actId="20577"/>
          <ac:spMkLst>
            <pc:docMk/>
            <pc:sldMk cId="2431987152" sldId="318"/>
            <ac:spMk id="3" creationId="{0AB588D7-2486-8069-56E5-E55101EDE90A}"/>
          </ac:spMkLst>
        </pc:spChg>
      </pc:sldChg>
    </pc:docChg>
  </pc:docChgLst>
  <pc:docChgLst>
    <pc:chgData name="Hargun Bedi" userId="S::bedih@mcmaster.ca::8eeec304-44a4-4875-ac11-5a02ae6aaa04" providerId="AD" clId="Web-{741A0056-A0B5-4FE6-A2D2-298040641A1D}"/>
    <pc:docChg chg="modSld">
      <pc:chgData name="Hargun Bedi" userId="S::bedih@mcmaster.ca::8eeec304-44a4-4875-ac11-5a02ae6aaa04" providerId="AD" clId="Web-{741A0056-A0B5-4FE6-A2D2-298040641A1D}" dt="2023-03-25T14:05:04.813" v="9" actId="20577"/>
      <pc:docMkLst>
        <pc:docMk/>
      </pc:docMkLst>
      <pc:sldChg chg="modSp">
        <pc:chgData name="Hargun Bedi" userId="S::bedih@mcmaster.ca::8eeec304-44a4-4875-ac11-5a02ae6aaa04" providerId="AD" clId="Web-{741A0056-A0B5-4FE6-A2D2-298040641A1D}" dt="2023-03-25T14:05:04.813" v="9" actId="20577"/>
        <pc:sldMkLst>
          <pc:docMk/>
          <pc:sldMk cId="2318239773" sldId="311"/>
        </pc:sldMkLst>
        <pc:spChg chg="mod">
          <ac:chgData name="Hargun Bedi" userId="S::bedih@mcmaster.ca::8eeec304-44a4-4875-ac11-5a02ae6aaa04" providerId="AD" clId="Web-{741A0056-A0B5-4FE6-A2D2-298040641A1D}" dt="2023-03-25T14:05:04.813" v="9" actId="20577"/>
          <ac:spMkLst>
            <pc:docMk/>
            <pc:sldMk cId="2318239773" sldId="311"/>
            <ac:spMk id="4" creationId="{0A8DC8DA-DD38-E20B-9FF4-7DC56F043649}"/>
          </ac:spMkLst>
        </pc:spChg>
      </pc:sldChg>
    </pc:docChg>
  </pc:docChgLst>
  <pc:docChgLst>
    <pc:chgData name="Jeffrey Dang" userId="4a376791-2f6d-4a97-90bc-623c35345c14" providerId="ADAL" clId="{F4744E97-017D-4B55-98FC-F80D5DA5DF75}"/>
    <pc:docChg chg="undo redo custSel addSld delSld modSld modMainMaster">
      <pc:chgData name="Jeffrey Dang" userId="4a376791-2f6d-4a97-90bc-623c35345c14" providerId="ADAL" clId="{F4744E97-017D-4B55-98FC-F80D5DA5DF75}" dt="2023-03-25T07:44:13.589" v="3956" actId="20577"/>
      <pc:docMkLst>
        <pc:docMk/>
      </pc:docMkLst>
      <pc:sldChg chg="modTransition">
        <pc:chgData name="Jeffrey Dang" userId="4a376791-2f6d-4a97-90bc-623c35345c14" providerId="ADAL" clId="{F4744E97-017D-4B55-98FC-F80D5DA5DF75}" dt="2023-03-25T07:37:02.426" v="3944"/>
        <pc:sldMkLst>
          <pc:docMk/>
          <pc:sldMk cId="3295162565" sldId="263"/>
        </pc:sldMkLst>
      </pc:sldChg>
      <pc:sldChg chg="modTransition">
        <pc:chgData name="Jeffrey Dang" userId="4a376791-2f6d-4a97-90bc-623c35345c14" providerId="ADAL" clId="{F4744E97-017D-4B55-98FC-F80D5DA5DF75}" dt="2023-03-25T07:37:08.215" v="3945"/>
        <pc:sldMkLst>
          <pc:docMk/>
          <pc:sldMk cId="2965247251" sldId="285"/>
        </pc:sldMkLst>
      </pc:sldChg>
      <pc:sldChg chg="modSp mod modTransition modNotesTx">
        <pc:chgData name="Jeffrey Dang" userId="4a376791-2f6d-4a97-90bc-623c35345c14" providerId="ADAL" clId="{F4744E97-017D-4B55-98FC-F80D5DA5DF75}" dt="2023-03-25T07:37:02.426" v="3944"/>
        <pc:sldMkLst>
          <pc:docMk/>
          <pc:sldMk cId="336810453" sldId="288"/>
        </pc:sldMkLst>
        <pc:spChg chg="mod">
          <ac:chgData name="Jeffrey Dang" userId="4a376791-2f6d-4a97-90bc-623c35345c14" providerId="ADAL" clId="{F4744E97-017D-4B55-98FC-F80D5DA5DF75}" dt="2023-03-25T07:09:03.104" v="3811" actId="113"/>
          <ac:spMkLst>
            <pc:docMk/>
            <pc:sldMk cId="336810453" sldId="288"/>
            <ac:spMk id="2" creationId="{E390D298-AE09-19F0-DCA2-06E5003EDCF8}"/>
          </ac:spMkLst>
        </pc:spChg>
      </pc:sldChg>
      <pc:sldChg chg="modSp mod modTransition addCm modCm">
        <pc:chgData name="Jeffrey Dang" userId="4a376791-2f6d-4a97-90bc-623c35345c14" providerId="ADAL" clId="{F4744E97-017D-4B55-98FC-F80D5DA5DF75}" dt="2023-03-25T07:37:02.426" v="3944"/>
        <pc:sldMkLst>
          <pc:docMk/>
          <pc:sldMk cId="2055035249" sldId="290"/>
        </pc:sldMkLst>
        <pc:spChg chg="mod">
          <ac:chgData name="Jeffrey Dang" userId="4a376791-2f6d-4a97-90bc-623c35345c14" providerId="ADAL" clId="{F4744E97-017D-4B55-98FC-F80D5DA5DF75}" dt="2023-03-25T06:57:23.524" v="3697" actId="27636"/>
          <ac:spMkLst>
            <pc:docMk/>
            <pc:sldMk cId="2055035249" sldId="290"/>
            <ac:spMk id="4" creationId="{A1B3E635-050B-2893-766D-E43D915B8791}"/>
          </ac:spMkLst>
        </pc:spChg>
        <pc:spChg chg="mod">
          <ac:chgData name="Jeffrey Dang" userId="4a376791-2f6d-4a97-90bc-623c35345c14" providerId="ADAL" clId="{F4744E97-017D-4B55-98FC-F80D5DA5DF75}" dt="2023-03-25T06:57:30.627" v="3726" actId="20577"/>
          <ac:spMkLst>
            <pc:docMk/>
            <pc:sldMk cId="2055035249" sldId="290"/>
            <ac:spMk id="6" creationId="{275D068E-C91B-268E-E7D8-ED0D3C345D42}"/>
          </ac:spMkLst>
        </pc:spChg>
        <pc:extLst>
          <p:ext xmlns:p="http://schemas.openxmlformats.org/presentationml/2006/main" uri="{D6D511B9-2390-475A-947B-AFAB55BFBCF1}">
            <pc226:cmChg xmlns:pc226="http://schemas.microsoft.com/office/powerpoint/2022/06/main/command" chg="add mod">
              <pc226:chgData name="Jeffrey Dang" userId="4a376791-2f6d-4a97-90bc-623c35345c14" providerId="ADAL" clId="{F4744E97-017D-4B55-98FC-F80D5DA5DF75}" dt="2023-03-25T06:57:30.627" v="3726" actId="20577"/>
              <pc2:cmMkLst xmlns:pc2="http://schemas.microsoft.com/office/powerpoint/2019/9/main/command">
                <pc:docMk/>
                <pc:sldMk cId="2055035249" sldId="290"/>
                <pc2:cmMk id="{7946FA8C-86EC-46A1-88AC-7934E59F8056}"/>
              </pc2:cmMkLst>
            </pc226:cmChg>
            <pc226:cmChg xmlns:pc226="http://schemas.microsoft.com/office/powerpoint/2022/06/main/command" chg="add mod">
              <pc226:chgData name="Jeffrey Dang" userId="4a376791-2f6d-4a97-90bc-623c35345c14" providerId="ADAL" clId="{F4744E97-017D-4B55-98FC-F80D5DA5DF75}" dt="2023-03-25T06:57:30.627" v="3726" actId="20577"/>
              <pc2:cmMkLst xmlns:pc2="http://schemas.microsoft.com/office/powerpoint/2019/9/main/command">
                <pc:docMk/>
                <pc:sldMk cId="2055035249" sldId="290"/>
                <pc2:cmMk id="{D50960A5-B3CA-45A4-A60F-55FF0EDADFA5}"/>
              </pc2:cmMkLst>
            </pc226:cmChg>
            <pc226:cmChg xmlns:pc226="http://schemas.microsoft.com/office/powerpoint/2022/06/main/command" chg="add">
              <pc226:chgData name="Jeffrey Dang" userId="4a376791-2f6d-4a97-90bc-623c35345c14" providerId="ADAL" clId="{F4744E97-017D-4B55-98FC-F80D5DA5DF75}" dt="2023-03-24T23:53:38.159" v="3055"/>
              <pc2:cmMkLst xmlns:pc2="http://schemas.microsoft.com/office/powerpoint/2019/9/main/command">
                <pc:docMk/>
                <pc:sldMk cId="2055035249" sldId="290"/>
                <pc2:cmMk id="{183C58B9-442C-4D02-B2B9-FEA667D501AC}"/>
              </pc2:cmMkLst>
              <pc226:cmRplyChg chg="add">
                <pc226:chgData name="Jeffrey Dang" userId="4a376791-2f6d-4a97-90bc-623c35345c14" providerId="ADAL" clId="{F4744E97-017D-4B55-98FC-F80D5DA5DF75}" dt="2023-03-24T23:53:09.779" v="3054"/>
                <pc2:cmRplyMkLst xmlns:pc2="http://schemas.microsoft.com/office/powerpoint/2019/9/main/command">
                  <pc:docMk/>
                  <pc:sldMk cId="2055035249" sldId="290"/>
                  <pc2:cmMk id="{183C58B9-442C-4D02-B2B9-FEA667D501AC}"/>
                  <pc2:cmRplyMk id="{EB5771B6-4146-4F93-BBE1-8F3C59AF7432}"/>
                </pc2:cmRplyMkLst>
              </pc226:cmRplyChg>
              <pc226:cmRplyChg chg="add">
                <pc226:chgData name="Jeffrey Dang" userId="4a376791-2f6d-4a97-90bc-623c35345c14" providerId="ADAL" clId="{F4744E97-017D-4B55-98FC-F80D5DA5DF75}" dt="2023-03-24T23:53:38.159" v="3055"/>
                <pc2:cmRplyMkLst xmlns:pc2="http://schemas.microsoft.com/office/powerpoint/2019/9/main/command">
                  <pc:docMk/>
                  <pc:sldMk cId="2055035249" sldId="290"/>
                  <pc2:cmMk id="{183C58B9-442C-4D02-B2B9-FEA667D501AC}"/>
                  <pc2:cmRplyMk id="{1C537FEB-EFDF-41DC-8454-CE9990F7BD64}"/>
                </pc2:cmRplyMkLst>
              </pc226:cmRplyChg>
            </pc226:cmChg>
          </p:ext>
        </pc:extLst>
      </pc:sldChg>
      <pc:sldChg chg="modSp mod modTransition">
        <pc:chgData name="Jeffrey Dang" userId="4a376791-2f6d-4a97-90bc-623c35345c14" providerId="ADAL" clId="{F4744E97-017D-4B55-98FC-F80D5DA5DF75}" dt="2023-03-25T07:37:02.426" v="3944"/>
        <pc:sldMkLst>
          <pc:docMk/>
          <pc:sldMk cId="3697389296" sldId="305"/>
        </pc:sldMkLst>
        <pc:spChg chg="mod">
          <ac:chgData name="Jeffrey Dang" userId="4a376791-2f6d-4a97-90bc-623c35345c14" providerId="ADAL" clId="{F4744E97-017D-4B55-98FC-F80D5DA5DF75}" dt="2023-03-23T04:22:09.677" v="2220" actId="20577"/>
          <ac:spMkLst>
            <pc:docMk/>
            <pc:sldMk cId="3697389296" sldId="305"/>
            <ac:spMk id="2" creationId="{24939DFF-0938-1F65-D8D0-1889B0D64577}"/>
          </ac:spMkLst>
        </pc:spChg>
      </pc:sldChg>
      <pc:sldChg chg="addSp modSp mod modTransition modNotesTx">
        <pc:chgData name="Jeffrey Dang" userId="4a376791-2f6d-4a97-90bc-623c35345c14" providerId="ADAL" clId="{F4744E97-017D-4B55-98FC-F80D5DA5DF75}" dt="2023-03-25T07:37:02.426" v="3944"/>
        <pc:sldMkLst>
          <pc:docMk/>
          <pc:sldMk cId="2409856345" sldId="309"/>
        </pc:sldMkLst>
        <pc:spChg chg="mod">
          <ac:chgData name="Jeffrey Dang" userId="4a376791-2f6d-4a97-90bc-623c35345c14" providerId="ADAL" clId="{F4744E97-017D-4B55-98FC-F80D5DA5DF75}" dt="2023-03-25T07:09:14.395" v="3813" actId="113"/>
          <ac:spMkLst>
            <pc:docMk/>
            <pc:sldMk cId="2409856345" sldId="309"/>
            <ac:spMk id="2" creationId="{B6820B10-942C-CFAE-A3F6-4D545981C9AC}"/>
          </ac:spMkLst>
        </pc:spChg>
        <pc:spChg chg="add mod">
          <ac:chgData name="Jeffrey Dang" userId="4a376791-2f6d-4a97-90bc-623c35345c14" providerId="ADAL" clId="{F4744E97-017D-4B55-98FC-F80D5DA5DF75}" dt="2023-03-23T03:48:40.542" v="239" actId="20577"/>
          <ac:spMkLst>
            <pc:docMk/>
            <pc:sldMk cId="2409856345" sldId="309"/>
            <ac:spMk id="4" creationId="{769ED7ED-D0EF-4323-46EA-C1018EE2B987}"/>
          </ac:spMkLst>
        </pc:spChg>
      </pc:sldChg>
      <pc:sldChg chg="addSp modSp mod modTransition">
        <pc:chgData name="Jeffrey Dang" userId="4a376791-2f6d-4a97-90bc-623c35345c14" providerId="ADAL" clId="{F4744E97-017D-4B55-98FC-F80D5DA5DF75}" dt="2023-03-25T07:37:02.426" v="3944"/>
        <pc:sldMkLst>
          <pc:docMk/>
          <pc:sldMk cId="2318239773" sldId="311"/>
        </pc:sldMkLst>
        <pc:spChg chg="mod">
          <ac:chgData name="Jeffrey Dang" userId="4a376791-2f6d-4a97-90bc-623c35345c14" providerId="ADAL" clId="{F4744E97-017D-4B55-98FC-F80D5DA5DF75}" dt="2023-03-25T07:09:36.547" v="3817" actId="113"/>
          <ac:spMkLst>
            <pc:docMk/>
            <pc:sldMk cId="2318239773" sldId="311"/>
            <ac:spMk id="2" creationId="{C0FCBA61-1F13-0678-E0BC-D0D79CEFE38D}"/>
          </ac:spMkLst>
        </pc:spChg>
        <pc:spChg chg="add mod">
          <ac:chgData name="Jeffrey Dang" userId="4a376791-2f6d-4a97-90bc-623c35345c14" providerId="ADAL" clId="{F4744E97-017D-4B55-98FC-F80D5DA5DF75}" dt="2023-03-23T05:52:51.064" v="2872" actId="5793"/>
          <ac:spMkLst>
            <pc:docMk/>
            <pc:sldMk cId="2318239773" sldId="311"/>
            <ac:spMk id="4" creationId="{0A8DC8DA-DD38-E20B-9FF4-7DC56F043649}"/>
          </ac:spMkLst>
        </pc:spChg>
      </pc:sldChg>
      <pc:sldChg chg="modSp mod modTransition addCm">
        <pc:chgData name="Jeffrey Dang" userId="4a376791-2f6d-4a97-90bc-623c35345c14" providerId="ADAL" clId="{F4744E97-017D-4B55-98FC-F80D5DA5DF75}" dt="2023-03-25T07:37:02.426" v="3944"/>
        <pc:sldMkLst>
          <pc:docMk/>
          <pc:sldMk cId="3735018486" sldId="312"/>
        </pc:sldMkLst>
        <pc:spChg chg="mod">
          <ac:chgData name="Jeffrey Dang" userId="4a376791-2f6d-4a97-90bc-623c35345c14" providerId="ADAL" clId="{F4744E97-017D-4B55-98FC-F80D5DA5DF75}" dt="2023-03-25T07:02:27.274" v="3731" actId="20577"/>
          <ac:spMkLst>
            <pc:docMk/>
            <pc:sldMk cId="3735018486" sldId="312"/>
            <ac:spMk id="5" creationId="{45639D85-E5C7-80FB-D175-D446BDD27E68}"/>
          </ac:spMkLst>
        </pc:spChg>
        <pc:extLst>
          <p:ext xmlns:p="http://schemas.openxmlformats.org/presentationml/2006/main" uri="{D6D511B9-2390-475A-947B-AFAB55BFBCF1}">
            <pc226:cmChg xmlns:pc226="http://schemas.microsoft.com/office/powerpoint/2022/06/main/command" chg="add">
              <pc226:chgData name="Jeffrey Dang" userId="4a376791-2f6d-4a97-90bc-623c35345c14" providerId="ADAL" clId="{F4744E97-017D-4B55-98FC-F80D5DA5DF75}" dt="2023-03-25T00:05:04.540" v="3240"/>
              <pc2:cmMkLst xmlns:pc2="http://schemas.microsoft.com/office/powerpoint/2019/9/main/command">
                <pc:docMk/>
                <pc:sldMk cId="3735018486" sldId="312"/>
                <pc2:cmMk id="{1811C107-FEC4-466F-A648-B8C257827695}"/>
              </pc2:cmMkLst>
            </pc226:cmChg>
          </p:ext>
        </pc:extLst>
      </pc:sldChg>
      <pc:sldChg chg="addSp delSp modSp mod modTransition addCm modCm">
        <pc:chgData name="Jeffrey Dang" userId="4a376791-2f6d-4a97-90bc-623c35345c14" providerId="ADAL" clId="{F4744E97-017D-4B55-98FC-F80D5DA5DF75}" dt="2023-03-25T07:37:02.426" v="3944"/>
        <pc:sldMkLst>
          <pc:docMk/>
          <pc:sldMk cId="3361006174" sldId="313"/>
        </pc:sldMkLst>
        <pc:spChg chg="add mod">
          <ac:chgData name="Jeffrey Dang" userId="4a376791-2f6d-4a97-90bc-623c35345c14" providerId="ADAL" clId="{F4744E97-017D-4B55-98FC-F80D5DA5DF75}" dt="2023-03-25T05:58:34.584" v="3515" actId="403"/>
          <ac:spMkLst>
            <pc:docMk/>
            <pc:sldMk cId="3361006174" sldId="313"/>
            <ac:spMk id="5" creationId="{58540DE3-A247-14B0-C57B-ED472EA2697D}"/>
          </ac:spMkLst>
        </pc:spChg>
        <pc:picChg chg="add del mod">
          <ac:chgData name="Jeffrey Dang" userId="4a376791-2f6d-4a97-90bc-623c35345c14" providerId="ADAL" clId="{F4744E97-017D-4B55-98FC-F80D5DA5DF75}" dt="2023-03-25T05:58:26.210" v="3511" actId="478"/>
          <ac:picMkLst>
            <pc:docMk/>
            <pc:sldMk cId="3361006174" sldId="313"/>
            <ac:picMk id="4" creationId="{DB91BCD1-333C-1CC4-4048-0E260D696E4B}"/>
          </ac:picMkLst>
        </pc:picChg>
        <pc:extLst>
          <p:ext xmlns:p="http://schemas.openxmlformats.org/presentationml/2006/main" uri="{D6D511B9-2390-475A-947B-AFAB55BFBCF1}">
            <pc226:cmChg xmlns:pc226="http://schemas.microsoft.com/office/powerpoint/2022/06/main/command" chg="add mod">
              <pc226:chgData name="Jeffrey Dang" userId="4a376791-2f6d-4a97-90bc-623c35345c14" providerId="ADAL" clId="{F4744E97-017D-4B55-98FC-F80D5DA5DF75}" dt="2023-03-25T05:58:26.212" v="3512" actId="2056"/>
              <pc2:cmMkLst xmlns:pc2="http://schemas.microsoft.com/office/powerpoint/2019/9/main/command">
                <pc:docMk/>
                <pc:sldMk cId="3361006174" sldId="313"/>
                <pc2:cmMk id="{EB4BED84-0957-472D-8A7F-5A4317400D0F}"/>
              </pc2:cmMkLst>
            </pc226:cmChg>
          </p:ext>
        </pc:extLst>
      </pc:sldChg>
      <pc:sldChg chg="modSp mod modTransition modNotesTx">
        <pc:chgData name="Jeffrey Dang" userId="4a376791-2f6d-4a97-90bc-623c35345c14" providerId="ADAL" clId="{F4744E97-017D-4B55-98FC-F80D5DA5DF75}" dt="2023-03-25T07:37:02.426" v="3944"/>
        <pc:sldMkLst>
          <pc:docMk/>
          <pc:sldMk cId="173494785" sldId="315"/>
        </pc:sldMkLst>
        <pc:spChg chg="mod">
          <ac:chgData name="Jeffrey Dang" userId="4a376791-2f6d-4a97-90bc-623c35345c14" providerId="ADAL" clId="{F4744E97-017D-4B55-98FC-F80D5DA5DF75}" dt="2023-03-25T07:08:56.832" v="3810" actId="113"/>
          <ac:spMkLst>
            <pc:docMk/>
            <pc:sldMk cId="173494785" sldId="315"/>
            <ac:spMk id="2" creationId="{AA27929C-2048-CD1B-D6E3-13092B44D846}"/>
          </ac:spMkLst>
        </pc:spChg>
        <pc:spChg chg="mod">
          <ac:chgData name="Jeffrey Dang" userId="4a376791-2f6d-4a97-90bc-623c35345c14" providerId="ADAL" clId="{F4744E97-017D-4B55-98FC-F80D5DA5DF75}" dt="2023-03-23T04:13:20.816" v="1635" actId="20577"/>
          <ac:spMkLst>
            <pc:docMk/>
            <pc:sldMk cId="173494785" sldId="315"/>
            <ac:spMk id="3" creationId="{E3390CD0-3A6C-7649-B34F-05A44BB9CDA3}"/>
          </ac:spMkLst>
        </pc:spChg>
      </pc:sldChg>
      <pc:sldChg chg="modSp mod modTransition addCm modNotesTx">
        <pc:chgData name="Jeffrey Dang" userId="4a376791-2f6d-4a97-90bc-623c35345c14" providerId="ADAL" clId="{F4744E97-017D-4B55-98FC-F80D5DA5DF75}" dt="2023-03-25T07:37:02.426" v="3944"/>
        <pc:sldMkLst>
          <pc:docMk/>
          <pc:sldMk cId="863870864" sldId="316"/>
        </pc:sldMkLst>
        <pc:spChg chg="mod">
          <ac:chgData name="Jeffrey Dang" userId="4a376791-2f6d-4a97-90bc-623c35345c14" providerId="ADAL" clId="{F4744E97-017D-4B55-98FC-F80D5DA5DF75}" dt="2023-03-25T07:09:08.574" v="3812" actId="113"/>
          <ac:spMkLst>
            <pc:docMk/>
            <pc:sldMk cId="863870864" sldId="316"/>
            <ac:spMk id="2" creationId="{2D0AD251-50DE-EFE1-2E8C-49CD592665A4}"/>
          </ac:spMkLst>
        </pc:spChg>
        <pc:spChg chg="mod">
          <ac:chgData name="Jeffrey Dang" userId="4a376791-2f6d-4a97-90bc-623c35345c14" providerId="ADAL" clId="{F4744E97-017D-4B55-98FC-F80D5DA5DF75}" dt="2023-03-23T04:15:29.383" v="1751" actId="27636"/>
          <ac:spMkLst>
            <pc:docMk/>
            <pc:sldMk cId="863870864" sldId="316"/>
            <ac:spMk id="3" creationId="{5C6B0A04-EA4E-A8A3-742C-799F4EF3C427}"/>
          </ac:spMkLst>
        </pc:spChg>
        <pc:extLst>
          <p:ext xmlns:p="http://schemas.openxmlformats.org/presentationml/2006/main" uri="{D6D511B9-2390-475A-947B-AFAB55BFBCF1}">
            <pc226:cmChg xmlns:pc226="http://schemas.microsoft.com/office/powerpoint/2022/06/main/command" chg="add">
              <pc226:chgData name="Jeffrey Dang" userId="4a376791-2f6d-4a97-90bc-623c35345c14" providerId="ADAL" clId="{F4744E97-017D-4B55-98FC-F80D5DA5DF75}" dt="2023-03-24T23:49:00.100" v="3043"/>
              <pc2:cmMkLst xmlns:pc2="http://schemas.microsoft.com/office/powerpoint/2019/9/main/command">
                <pc:docMk/>
                <pc:sldMk cId="863870864" sldId="316"/>
                <pc2:cmMk id="{08C6DC7E-C915-44CD-ABCF-70505F3C6BEF}"/>
              </pc2:cmMkLst>
            </pc226:cmChg>
            <pc226:cmChg xmlns:pc226="http://schemas.microsoft.com/office/powerpoint/2022/06/main/command" chg="add">
              <pc226:chgData name="Jeffrey Dang" userId="4a376791-2f6d-4a97-90bc-623c35345c14" providerId="ADAL" clId="{F4744E97-017D-4B55-98FC-F80D5DA5DF75}" dt="2023-03-23T04:15:47.192" v="1752"/>
              <pc2:cmMkLst xmlns:pc2="http://schemas.microsoft.com/office/powerpoint/2019/9/main/command">
                <pc:docMk/>
                <pc:sldMk cId="863870864" sldId="316"/>
                <pc2:cmMk id="{361B9BE6-7A5D-44DE-8036-CC3954E734E6}"/>
              </pc2:cmMkLst>
            </pc226:cmChg>
          </p:ext>
        </pc:extLst>
      </pc:sldChg>
      <pc:sldChg chg="modSp mod modTransition">
        <pc:chgData name="Jeffrey Dang" userId="4a376791-2f6d-4a97-90bc-623c35345c14" providerId="ADAL" clId="{F4744E97-017D-4B55-98FC-F80D5DA5DF75}" dt="2023-03-25T07:37:02.426" v="3944"/>
        <pc:sldMkLst>
          <pc:docMk/>
          <pc:sldMk cId="770640062" sldId="317"/>
        </pc:sldMkLst>
        <pc:spChg chg="mod">
          <ac:chgData name="Jeffrey Dang" userId="4a376791-2f6d-4a97-90bc-623c35345c14" providerId="ADAL" clId="{F4744E97-017D-4B55-98FC-F80D5DA5DF75}" dt="2023-03-25T07:09:24.164" v="3815" actId="113"/>
          <ac:spMkLst>
            <pc:docMk/>
            <pc:sldMk cId="770640062" sldId="317"/>
            <ac:spMk id="2" creationId="{3D9D2CE8-70AD-93ED-CFA2-95E9E0EC37D8}"/>
          </ac:spMkLst>
        </pc:spChg>
      </pc:sldChg>
      <pc:sldChg chg="modSp mod modTransition">
        <pc:chgData name="Jeffrey Dang" userId="4a376791-2f6d-4a97-90bc-623c35345c14" providerId="ADAL" clId="{F4744E97-017D-4B55-98FC-F80D5DA5DF75}" dt="2023-03-25T07:37:02.426" v="3944"/>
        <pc:sldMkLst>
          <pc:docMk/>
          <pc:sldMk cId="2431987152" sldId="318"/>
        </pc:sldMkLst>
        <pc:spChg chg="mod">
          <ac:chgData name="Jeffrey Dang" userId="4a376791-2f6d-4a97-90bc-623c35345c14" providerId="ADAL" clId="{F4744E97-017D-4B55-98FC-F80D5DA5DF75}" dt="2023-03-25T00:09:41.711" v="3272" actId="20577"/>
          <ac:spMkLst>
            <pc:docMk/>
            <pc:sldMk cId="2431987152" sldId="318"/>
            <ac:spMk id="5" creationId="{65A032ED-CDB6-B292-25A8-6DA501A115A8}"/>
          </ac:spMkLst>
        </pc:spChg>
      </pc:sldChg>
      <pc:sldChg chg="modSp mod modTransition">
        <pc:chgData name="Jeffrey Dang" userId="4a376791-2f6d-4a97-90bc-623c35345c14" providerId="ADAL" clId="{F4744E97-017D-4B55-98FC-F80D5DA5DF75}" dt="2023-03-25T07:44:13.589" v="3956" actId="20577"/>
        <pc:sldMkLst>
          <pc:docMk/>
          <pc:sldMk cId="1333616223" sldId="319"/>
        </pc:sldMkLst>
        <pc:spChg chg="mod">
          <ac:chgData name="Jeffrey Dang" userId="4a376791-2f6d-4a97-90bc-623c35345c14" providerId="ADAL" clId="{F4744E97-017D-4B55-98FC-F80D5DA5DF75}" dt="2023-03-25T07:09:44.758" v="3818" actId="113"/>
          <ac:spMkLst>
            <pc:docMk/>
            <pc:sldMk cId="1333616223" sldId="319"/>
            <ac:spMk id="2" creationId="{3D9D2CE8-70AD-93ED-CFA2-95E9E0EC37D8}"/>
          </ac:spMkLst>
        </pc:spChg>
        <pc:graphicFrameChg chg="mod">
          <ac:chgData name="Jeffrey Dang" userId="4a376791-2f6d-4a97-90bc-623c35345c14" providerId="ADAL" clId="{F4744E97-017D-4B55-98FC-F80D5DA5DF75}" dt="2023-03-25T07:44:13.589" v="3956" actId="20577"/>
          <ac:graphicFrameMkLst>
            <pc:docMk/>
            <pc:sldMk cId="1333616223" sldId="319"/>
            <ac:graphicFrameMk id="1856" creationId="{4EA1A1FD-C64A-FC34-A9B5-4F42A68CAC1F}"/>
          </ac:graphicFrameMkLst>
        </pc:graphicFrameChg>
      </pc:sldChg>
      <pc:sldChg chg="modSp mod modTransition">
        <pc:chgData name="Jeffrey Dang" userId="4a376791-2f6d-4a97-90bc-623c35345c14" providerId="ADAL" clId="{F4744E97-017D-4B55-98FC-F80D5DA5DF75}" dt="2023-03-25T07:37:02.426" v="3944"/>
        <pc:sldMkLst>
          <pc:docMk/>
          <pc:sldMk cId="820529219" sldId="320"/>
        </pc:sldMkLst>
        <pc:picChg chg="mod">
          <ac:chgData name="Jeffrey Dang" userId="4a376791-2f6d-4a97-90bc-623c35345c14" providerId="ADAL" clId="{F4744E97-017D-4B55-98FC-F80D5DA5DF75}" dt="2023-03-25T07:17:34.792" v="3877" actId="1440"/>
          <ac:picMkLst>
            <pc:docMk/>
            <pc:sldMk cId="820529219" sldId="320"/>
            <ac:picMk id="4" creationId="{06CC24FA-9686-26A9-9BF0-7F388CD1D448}"/>
          </ac:picMkLst>
        </pc:picChg>
      </pc:sldChg>
      <pc:sldChg chg="modSp mod modTransition">
        <pc:chgData name="Jeffrey Dang" userId="4a376791-2f6d-4a97-90bc-623c35345c14" providerId="ADAL" clId="{F4744E97-017D-4B55-98FC-F80D5DA5DF75}" dt="2023-03-25T07:37:02.426" v="3944"/>
        <pc:sldMkLst>
          <pc:docMk/>
          <pc:sldMk cId="293429910" sldId="321"/>
        </pc:sldMkLst>
        <pc:picChg chg="mod">
          <ac:chgData name="Jeffrey Dang" userId="4a376791-2f6d-4a97-90bc-623c35345c14" providerId="ADAL" clId="{F4744E97-017D-4B55-98FC-F80D5DA5DF75}" dt="2023-03-25T07:17:59.123" v="3878" actId="1440"/>
          <ac:picMkLst>
            <pc:docMk/>
            <pc:sldMk cId="293429910" sldId="321"/>
            <ac:picMk id="4" creationId="{06CC24FA-9686-26A9-9BF0-7F388CD1D448}"/>
          </ac:picMkLst>
        </pc:picChg>
      </pc:sldChg>
      <pc:sldChg chg="modSp mod modTransition">
        <pc:chgData name="Jeffrey Dang" userId="4a376791-2f6d-4a97-90bc-623c35345c14" providerId="ADAL" clId="{F4744E97-017D-4B55-98FC-F80D5DA5DF75}" dt="2023-03-25T07:37:02.426" v="3944"/>
        <pc:sldMkLst>
          <pc:docMk/>
          <pc:sldMk cId="2963603709" sldId="322"/>
        </pc:sldMkLst>
        <pc:picChg chg="mod">
          <ac:chgData name="Jeffrey Dang" userId="4a376791-2f6d-4a97-90bc-623c35345c14" providerId="ADAL" clId="{F4744E97-017D-4B55-98FC-F80D5DA5DF75}" dt="2023-03-25T07:18:10.387" v="3879" actId="1440"/>
          <ac:picMkLst>
            <pc:docMk/>
            <pc:sldMk cId="2963603709" sldId="322"/>
            <ac:picMk id="4" creationId="{06CC24FA-9686-26A9-9BF0-7F388CD1D448}"/>
          </ac:picMkLst>
        </pc:picChg>
      </pc:sldChg>
      <pc:sldChg chg="del">
        <pc:chgData name="Jeffrey Dang" userId="4a376791-2f6d-4a97-90bc-623c35345c14" providerId="ADAL" clId="{F4744E97-017D-4B55-98FC-F80D5DA5DF75}" dt="2023-03-25T06:56:00.121" v="3621" actId="2696"/>
        <pc:sldMkLst>
          <pc:docMk/>
          <pc:sldMk cId="3166152472" sldId="323"/>
        </pc:sldMkLst>
      </pc:sldChg>
      <pc:sldChg chg="addSp delSp modSp new mod modTransition modAnim addCm">
        <pc:chgData name="Jeffrey Dang" userId="4a376791-2f6d-4a97-90bc-623c35345c14" providerId="ADAL" clId="{F4744E97-017D-4B55-98FC-F80D5DA5DF75}" dt="2023-03-25T07:37:02.426" v="3944"/>
        <pc:sldMkLst>
          <pc:docMk/>
          <pc:sldMk cId="80197788" sldId="324"/>
        </pc:sldMkLst>
        <pc:spChg chg="mod">
          <ac:chgData name="Jeffrey Dang" userId="4a376791-2f6d-4a97-90bc-623c35345c14" providerId="ADAL" clId="{F4744E97-017D-4B55-98FC-F80D5DA5DF75}" dt="2023-03-25T07:09:32.029" v="3816" actId="113"/>
          <ac:spMkLst>
            <pc:docMk/>
            <pc:sldMk cId="80197788" sldId="324"/>
            <ac:spMk id="2" creationId="{31E6C81B-6DDE-E749-77F3-F79F99D5CDDE}"/>
          </ac:spMkLst>
        </pc:spChg>
        <pc:spChg chg="del">
          <ac:chgData name="Jeffrey Dang" userId="4a376791-2f6d-4a97-90bc-623c35345c14" providerId="ADAL" clId="{F4744E97-017D-4B55-98FC-F80D5DA5DF75}" dt="2023-03-25T06:00:10.971" v="3520" actId="478"/>
          <ac:spMkLst>
            <pc:docMk/>
            <pc:sldMk cId="80197788" sldId="324"/>
            <ac:spMk id="3" creationId="{CC2B303D-8A77-F2E4-8358-0BED9C4342A3}"/>
          </ac:spMkLst>
        </pc:spChg>
        <pc:spChg chg="add mod">
          <ac:chgData name="Jeffrey Dang" userId="4a376791-2f6d-4a97-90bc-623c35345c14" providerId="ADAL" clId="{F4744E97-017D-4B55-98FC-F80D5DA5DF75}" dt="2023-03-25T06:07:58.601" v="3611" actId="1036"/>
          <ac:spMkLst>
            <pc:docMk/>
            <pc:sldMk cId="80197788" sldId="324"/>
            <ac:spMk id="5" creationId="{D67C9D35-CE39-28D4-CC77-D069B367E94B}"/>
          </ac:spMkLst>
        </pc:spChg>
        <pc:spChg chg="add mod">
          <ac:chgData name="Jeffrey Dang" userId="4a376791-2f6d-4a97-90bc-623c35345c14" providerId="ADAL" clId="{F4744E97-017D-4B55-98FC-F80D5DA5DF75}" dt="2023-03-25T06:07:58.601" v="3611" actId="1036"/>
          <ac:spMkLst>
            <pc:docMk/>
            <pc:sldMk cId="80197788" sldId="324"/>
            <ac:spMk id="6" creationId="{917C31E3-ADD5-24AE-2925-46B68A21562E}"/>
          </ac:spMkLst>
        </pc:spChg>
        <pc:spChg chg="add mod">
          <ac:chgData name="Jeffrey Dang" userId="4a376791-2f6d-4a97-90bc-623c35345c14" providerId="ADAL" clId="{F4744E97-017D-4B55-98FC-F80D5DA5DF75}" dt="2023-03-25T06:07:58.601" v="3611" actId="1036"/>
          <ac:spMkLst>
            <pc:docMk/>
            <pc:sldMk cId="80197788" sldId="324"/>
            <ac:spMk id="12" creationId="{5D68FF97-DF26-5B53-4FAB-B8842D8596C4}"/>
          </ac:spMkLst>
        </pc:spChg>
        <pc:spChg chg="add del mod">
          <ac:chgData name="Jeffrey Dang" userId="4a376791-2f6d-4a97-90bc-623c35345c14" providerId="ADAL" clId="{F4744E97-017D-4B55-98FC-F80D5DA5DF75}" dt="2023-03-25T06:02:53.798" v="3564"/>
          <ac:spMkLst>
            <pc:docMk/>
            <pc:sldMk cId="80197788" sldId="324"/>
            <ac:spMk id="16" creationId="{FC924748-7076-2243-5768-8A62E679F83D}"/>
          </ac:spMkLst>
        </pc:spChg>
        <pc:spChg chg="add mod">
          <ac:chgData name="Jeffrey Dang" userId="4a376791-2f6d-4a97-90bc-623c35345c14" providerId="ADAL" clId="{F4744E97-017D-4B55-98FC-F80D5DA5DF75}" dt="2023-03-25T06:07:58.601" v="3611" actId="1036"/>
          <ac:spMkLst>
            <pc:docMk/>
            <pc:sldMk cId="80197788" sldId="324"/>
            <ac:spMk id="17" creationId="{9678A16A-6277-0CB0-E6D3-4148CB79D91D}"/>
          </ac:spMkLst>
        </pc:spChg>
        <pc:spChg chg="add mod">
          <ac:chgData name="Jeffrey Dang" userId="4a376791-2f6d-4a97-90bc-623c35345c14" providerId="ADAL" clId="{F4744E97-017D-4B55-98FC-F80D5DA5DF75}" dt="2023-03-25T07:06:02.997" v="3808" actId="20577"/>
          <ac:spMkLst>
            <pc:docMk/>
            <pc:sldMk cId="80197788" sldId="324"/>
            <ac:spMk id="18" creationId="{744D9E47-EF14-A289-B925-1524CF7AB4E8}"/>
          </ac:spMkLst>
        </pc:spChg>
        <pc:cxnChg chg="add del mod">
          <ac:chgData name="Jeffrey Dang" userId="4a376791-2f6d-4a97-90bc-623c35345c14" providerId="ADAL" clId="{F4744E97-017D-4B55-98FC-F80D5DA5DF75}" dt="2023-03-25T06:01:34.210" v="3544" actId="11529"/>
          <ac:cxnSpMkLst>
            <pc:docMk/>
            <pc:sldMk cId="80197788" sldId="324"/>
            <ac:cxnSpMk id="8" creationId="{AAF44535-9A49-A906-DC8F-BCB6E4D63590}"/>
          </ac:cxnSpMkLst>
        </pc:cxnChg>
        <pc:cxnChg chg="add mod">
          <ac:chgData name="Jeffrey Dang" userId="4a376791-2f6d-4a97-90bc-623c35345c14" providerId="ADAL" clId="{F4744E97-017D-4B55-98FC-F80D5DA5DF75}" dt="2023-03-25T06:07:58.601" v="3611" actId="1036"/>
          <ac:cxnSpMkLst>
            <pc:docMk/>
            <pc:sldMk cId="80197788" sldId="324"/>
            <ac:cxnSpMk id="10" creationId="{A60D648B-A22A-4CE2-4FAE-3C1EBB38C4F5}"/>
          </ac:cxnSpMkLst>
        </pc:cxnChg>
        <pc:cxnChg chg="add mod">
          <ac:chgData name="Jeffrey Dang" userId="4a376791-2f6d-4a97-90bc-623c35345c14" providerId="ADAL" clId="{F4744E97-017D-4B55-98FC-F80D5DA5DF75}" dt="2023-03-25T06:07:58.601" v="3611" actId="1036"/>
          <ac:cxnSpMkLst>
            <pc:docMk/>
            <pc:sldMk cId="80197788" sldId="324"/>
            <ac:cxnSpMk id="14" creationId="{BBB868C3-A789-D973-8201-CBAA74D73EE3}"/>
          </ac:cxnSpMkLst>
        </pc:cxnChg>
        <pc:extLst>
          <p:ext xmlns:p="http://schemas.openxmlformats.org/presentationml/2006/main" uri="{D6D511B9-2390-475A-947B-AFAB55BFBCF1}">
            <pc226:cmChg xmlns:pc226="http://schemas.microsoft.com/office/powerpoint/2022/06/main/command" chg="add">
              <pc226:chgData name="Jeffrey Dang" userId="4a376791-2f6d-4a97-90bc-623c35345c14" providerId="ADAL" clId="{F4744E97-017D-4B55-98FC-F80D5DA5DF75}" dt="2023-03-24T23:58:13.689" v="3239"/>
              <pc2:cmMkLst xmlns:pc2="http://schemas.microsoft.com/office/powerpoint/2019/9/main/command">
                <pc:docMk/>
                <pc:sldMk cId="80197788" sldId="324"/>
                <pc2:cmMk id="{DEDECBF0-C2FA-4798-8E87-9C9928EA0096}"/>
              </pc2:cmMkLst>
            </pc226:cmChg>
          </p:ext>
        </pc:extLst>
      </pc:sldChg>
      <pc:sldChg chg="addSp delSp modSp new mod modTransition modAnim">
        <pc:chgData name="Jeffrey Dang" userId="4a376791-2f6d-4a97-90bc-623c35345c14" providerId="ADAL" clId="{F4744E97-017D-4B55-98FC-F80D5DA5DF75}" dt="2023-03-25T07:38:42.381" v="3947" actId="13822"/>
        <pc:sldMkLst>
          <pc:docMk/>
          <pc:sldMk cId="1726582376" sldId="325"/>
        </pc:sldMkLst>
        <pc:spChg chg="mod">
          <ac:chgData name="Jeffrey Dang" userId="4a376791-2f6d-4a97-90bc-623c35345c14" providerId="ADAL" clId="{F4744E97-017D-4B55-98FC-F80D5DA5DF75}" dt="2023-03-25T07:11:18.116" v="3835" actId="113"/>
          <ac:spMkLst>
            <pc:docMk/>
            <pc:sldMk cId="1726582376" sldId="325"/>
            <ac:spMk id="2" creationId="{1A7571E9-E36E-5D16-C369-20523F74D56C}"/>
          </ac:spMkLst>
        </pc:spChg>
        <pc:spChg chg="add mod">
          <ac:chgData name="Jeffrey Dang" userId="4a376791-2f6d-4a97-90bc-623c35345c14" providerId="ADAL" clId="{F4744E97-017D-4B55-98FC-F80D5DA5DF75}" dt="2023-03-25T07:15:25.349" v="3855" actId="164"/>
          <ac:spMkLst>
            <pc:docMk/>
            <pc:sldMk cId="1726582376" sldId="325"/>
            <ac:spMk id="11" creationId="{5CA476F6-6506-17FB-324E-EB0F6F8F5E36}"/>
          </ac:spMkLst>
        </pc:spChg>
        <pc:spChg chg="add mod">
          <ac:chgData name="Jeffrey Dang" userId="4a376791-2f6d-4a97-90bc-623c35345c14" providerId="ADAL" clId="{F4744E97-017D-4B55-98FC-F80D5DA5DF75}" dt="2023-03-25T07:15:25.349" v="3855" actId="164"/>
          <ac:spMkLst>
            <pc:docMk/>
            <pc:sldMk cId="1726582376" sldId="325"/>
            <ac:spMk id="12" creationId="{9D640377-CD43-AB68-2BB5-4634EA1C9CA4}"/>
          </ac:spMkLst>
        </pc:spChg>
        <pc:spChg chg="add del mod">
          <ac:chgData name="Jeffrey Dang" userId="4a376791-2f6d-4a97-90bc-623c35345c14" providerId="ADAL" clId="{F4744E97-017D-4B55-98FC-F80D5DA5DF75}" dt="2023-03-25T07:04:37.868" v="3770" actId="478"/>
          <ac:spMkLst>
            <pc:docMk/>
            <pc:sldMk cId="1726582376" sldId="325"/>
            <ac:spMk id="13" creationId="{100F3730-666B-68E1-EAD2-F8B28C214D03}"/>
          </ac:spMkLst>
        </pc:spChg>
        <pc:spChg chg="add del mod">
          <ac:chgData name="Jeffrey Dang" userId="4a376791-2f6d-4a97-90bc-623c35345c14" providerId="ADAL" clId="{F4744E97-017D-4B55-98FC-F80D5DA5DF75}" dt="2023-03-25T07:04:37.868" v="3770" actId="478"/>
          <ac:spMkLst>
            <pc:docMk/>
            <pc:sldMk cId="1726582376" sldId="325"/>
            <ac:spMk id="14" creationId="{ECC2E407-64BB-80E4-5D94-2CD3B6851EBF}"/>
          </ac:spMkLst>
        </pc:spChg>
        <pc:spChg chg="add mod">
          <ac:chgData name="Jeffrey Dang" userId="4a376791-2f6d-4a97-90bc-623c35345c14" providerId="ADAL" clId="{F4744E97-017D-4B55-98FC-F80D5DA5DF75}" dt="2023-03-25T07:04:43.871" v="3773" actId="164"/>
          <ac:spMkLst>
            <pc:docMk/>
            <pc:sldMk cId="1726582376" sldId="325"/>
            <ac:spMk id="17" creationId="{F30D3EDE-446F-78F8-BF12-BA8066BC7FD1}"/>
          </ac:spMkLst>
        </pc:spChg>
        <pc:spChg chg="add mod">
          <ac:chgData name="Jeffrey Dang" userId="4a376791-2f6d-4a97-90bc-623c35345c14" providerId="ADAL" clId="{F4744E97-017D-4B55-98FC-F80D5DA5DF75}" dt="2023-03-25T07:04:43.871" v="3773" actId="164"/>
          <ac:spMkLst>
            <pc:docMk/>
            <pc:sldMk cId="1726582376" sldId="325"/>
            <ac:spMk id="18" creationId="{37A33141-A781-DEFF-7BEF-E610A5BE1063}"/>
          </ac:spMkLst>
        </pc:spChg>
        <pc:spChg chg="add mod">
          <ac:chgData name="Jeffrey Dang" userId="4a376791-2f6d-4a97-90bc-623c35345c14" providerId="ADAL" clId="{F4744E97-017D-4B55-98FC-F80D5DA5DF75}" dt="2023-03-25T07:15:25.349" v="3855" actId="164"/>
          <ac:spMkLst>
            <pc:docMk/>
            <pc:sldMk cId="1726582376" sldId="325"/>
            <ac:spMk id="20" creationId="{87549842-6201-726D-5399-33900B85190E}"/>
          </ac:spMkLst>
        </pc:spChg>
        <pc:spChg chg="add mod">
          <ac:chgData name="Jeffrey Dang" userId="4a376791-2f6d-4a97-90bc-623c35345c14" providerId="ADAL" clId="{F4744E97-017D-4B55-98FC-F80D5DA5DF75}" dt="2023-03-25T07:15:25.349" v="3855" actId="164"/>
          <ac:spMkLst>
            <pc:docMk/>
            <pc:sldMk cId="1726582376" sldId="325"/>
            <ac:spMk id="21" creationId="{D5837ED1-CB40-866C-1EE8-92AB444954DC}"/>
          </ac:spMkLst>
        </pc:spChg>
        <pc:spChg chg="add mod">
          <ac:chgData name="Jeffrey Dang" userId="4a376791-2f6d-4a97-90bc-623c35345c14" providerId="ADAL" clId="{F4744E97-017D-4B55-98FC-F80D5DA5DF75}" dt="2023-03-25T07:15:25.349" v="3855" actId="164"/>
          <ac:spMkLst>
            <pc:docMk/>
            <pc:sldMk cId="1726582376" sldId="325"/>
            <ac:spMk id="22" creationId="{EE751557-6873-1150-75C6-1A0E790D317B}"/>
          </ac:spMkLst>
        </pc:spChg>
        <pc:spChg chg="add mod">
          <ac:chgData name="Jeffrey Dang" userId="4a376791-2f6d-4a97-90bc-623c35345c14" providerId="ADAL" clId="{F4744E97-017D-4B55-98FC-F80D5DA5DF75}" dt="2023-03-25T07:15:25.349" v="3855" actId="164"/>
          <ac:spMkLst>
            <pc:docMk/>
            <pc:sldMk cId="1726582376" sldId="325"/>
            <ac:spMk id="23" creationId="{25FE7DDE-7247-D7D0-81A7-5943FAC4888D}"/>
          </ac:spMkLst>
        </pc:spChg>
        <pc:spChg chg="add mod">
          <ac:chgData name="Jeffrey Dang" userId="4a376791-2f6d-4a97-90bc-623c35345c14" providerId="ADAL" clId="{F4744E97-017D-4B55-98FC-F80D5DA5DF75}" dt="2023-03-25T07:15:25.349" v="3855" actId="164"/>
          <ac:spMkLst>
            <pc:docMk/>
            <pc:sldMk cId="1726582376" sldId="325"/>
            <ac:spMk id="24" creationId="{78819A96-24B3-34CB-0BFB-2724CB264BF0}"/>
          </ac:spMkLst>
        </pc:spChg>
        <pc:spChg chg="add mod">
          <ac:chgData name="Jeffrey Dang" userId="4a376791-2f6d-4a97-90bc-623c35345c14" providerId="ADAL" clId="{F4744E97-017D-4B55-98FC-F80D5DA5DF75}" dt="2023-03-25T07:15:25.349" v="3855" actId="164"/>
          <ac:spMkLst>
            <pc:docMk/>
            <pc:sldMk cId="1726582376" sldId="325"/>
            <ac:spMk id="25" creationId="{4B112867-A40D-2D0E-1153-F6841475C614}"/>
          </ac:spMkLst>
        </pc:spChg>
        <pc:spChg chg="add mod">
          <ac:chgData name="Jeffrey Dang" userId="4a376791-2f6d-4a97-90bc-623c35345c14" providerId="ADAL" clId="{F4744E97-017D-4B55-98FC-F80D5DA5DF75}" dt="2023-03-25T07:15:25.349" v="3855" actId="164"/>
          <ac:spMkLst>
            <pc:docMk/>
            <pc:sldMk cId="1726582376" sldId="325"/>
            <ac:spMk id="26" creationId="{E66E6A7F-5DA2-4693-9B38-8F5702F1F6F9}"/>
          </ac:spMkLst>
        </pc:spChg>
        <pc:spChg chg="add mod">
          <ac:chgData name="Jeffrey Dang" userId="4a376791-2f6d-4a97-90bc-623c35345c14" providerId="ADAL" clId="{F4744E97-017D-4B55-98FC-F80D5DA5DF75}" dt="2023-03-25T07:15:25.349" v="3855" actId="164"/>
          <ac:spMkLst>
            <pc:docMk/>
            <pc:sldMk cId="1726582376" sldId="325"/>
            <ac:spMk id="27" creationId="{8B506F59-129C-164A-E4C6-E99457C7981C}"/>
          </ac:spMkLst>
        </pc:spChg>
        <pc:spChg chg="add mod">
          <ac:chgData name="Jeffrey Dang" userId="4a376791-2f6d-4a97-90bc-623c35345c14" providerId="ADAL" clId="{F4744E97-017D-4B55-98FC-F80D5DA5DF75}" dt="2023-03-25T07:15:25.349" v="3855" actId="164"/>
          <ac:spMkLst>
            <pc:docMk/>
            <pc:sldMk cId="1726582376" sldId="325"/>
            <ac:spMk id="28" creationId="{F146F5D4-9D32-8AE6-2DF4-9E1662CFDC7C}"/>
          </ac:spMkLst>
        </pc:spChg>
        <pc:spChg chg="add mod">
          <ac:chgData name="Jeffrey Dang" userId="4a376791-2f6d-4a97-90bc-623c35345c14" providerId="ADAL" clId="{F4744E97-017D-4B55-98FC-F80D5DA5DF75}" dt="2023-03-25T07:15:44.080" v="3872" actId="1076"/>
          <ac:spMkLst>
            <pc:docMk/>
            <pc:sldMk cId="1726582376" sldId="325"/>
            <ac:spMk id="30" creationId="{F2D19793-C472-B0E1-07D7-5131B0D3F15E}"/>
          </ac:spMkLst>
        </pc:spChg>
        <pc:spChg chg="add mod">
          <ac:chgData name="Jeffrey Dang" userId="4a376791-2f6d-4a97-90bc-623c35345c14" providerId="ADAL" clId="{F4744E97-017D-4B55-98FC-F80D5DA5DF75}" dt="2023-03-25T07:34:59.524" v="3936" actId="207"/>
          <ac:spMkLst>
            <pc:docMk/>
            <pc:sldMk cId="1726582376" sldId="325"/>
            <ac:spMk id="44" creationId="{2DC4ED3D-C4AA-A69F-16E3-B63DE79DCFDC}"/>
          </ac:spMkLst>
        </pc:spChg>
        <pc:spChg chg="add mod">
          <ac:chgData name="Jeffrey Dang" userId="4a376791-2f6d-4a97-90bc-623c35345c14" providerId="ADAL" clId="{F4744E97-017D-4B55-98FC-F80D5DA5DF75}" dt="2023-03-25T07:34:58.675" v="3934" actId="207"/>
          <ac:spMkLst>
            <pc:docMk/>
            <pc:sldMk cId="1726582376" sldId="325"/>
            <ac:spMk id="45" creationId="{50883D90-9470-FB63-AF4E-A56B86DF7F92}"/>
          </ac:spMkLst>
        </pc:spChg>
        <pc:grpChg chg="add mod">
          <ac:chgData name="Jeffrey Dang" userId="4a376791-2f6d-4a97-90bc-623c35345c14" providerId="ADAL" clId="{F4744E97-017D-4B55-98FC-F80D5DA5DF75}" dt="2023-03-25T07:04:31.934" v="3767" actId="164"/>
          <ac:grpSpMkLst>
            <pc:docMk/>
            <pc:sldMk cId="1726582376" sldId="325"/>
            <ac:grpSpMk id="15" creationId="{AF8B6E7D-973F-14D0-8D36-5EC798CEAED7}"/>
          </ac:grpSpMkLst>
        </pc:grpChg>
        <pc:grpChg chg="add mod">
          <ac:chgData name="Jeffrey Dang" userId="4a376791-2f6d-4a97-90bc-623c35345c14" providerId="ADAL" clId="{F4744E97-017D-4B55-98FC-F80D5DA5DF75}" dt="2023-03-25T07:04:27.961" v="3764" actId="164"/>
          <ac:grpSpMkLst>
            <pc:docMk/>
            <pc:sldMk cId="1726582376" sldId="325"/>
            <ac:grpSpMk id="16" creationId="{636D9B9F-D55B-AC1E-2B6B-342B36F41663}"/>
          </ac:grpSpMkLst>
        </pc:grpChg>
        <pc:grpChg chg="add mod">
          <ac:chgData name="Jeffrey Dang" userId="4a376791-2f6d-4a97-90bc-623c35345c14" providerId="ADAL" clId="{F4744E97-017D-4B55-98FC-F80D5DA5DF75}" dt="2023-03-25T07:15:25.349" v="3855" actId="164"/>
          <ac:grpSpMkLst>
            <pc:docMk/>
            <pc:sldMk cId="1726582376" sldId="325"/>
            <ac:grpSpMk id="19" creationId="{3F39EE50-0E58-6E06-60B2-8D795634D8C9}"/>
          </ac:grpSpMkLst>
        </pc:grpChg>
        <pc:grpChg chg="add mod">
          <ac:chgData name="Jeffrey Dang" userId="4a376791-2f6d-4a97-90bc-623c35345c14" providerId="ADAL" clId="{F4744E97-017D-4B55-98FC-F80D5DA5DF75}" dt="2023-03-25T07:15:29.561" v="3856" actId="1076"/>
          <ac:grpSpMkLst>
            <pc:docMk/>
            <pc:sldMk cId="1726582376" sldId="325"/>
            <ac:grpSpMk id="29" creationId="{8CFDF137-9A1C-4786-A5A3-365080B8E2DF}"/>
          </ac:grpSpMkLst>
        </pc:grpChg>
        <pc:picChg chg="add mod">
          <ac:chgData name="Jeffrey Dang" userId="4a376791-2f6d-4a97-90bc-623c35345c14" providerId="ADAL" clId="{F4744E97-017D-4B55-98FC-F80D5DA5DF75}" dt="2023-03-25T07:17:25.773" v="3876" actId="1440"/>
          <ac:picMkLst>
            <pc:docMk/>
            <pc:sldMk cId="1726582376" sldId="325"/>
            <ac:picMk id="32" creationId="{B4A054E5-F948-EFAA-D86D-9058837B1AE2}"/>
          </ac:picMkLst>
        </pc:picChg>
        <pc:picChg chg="add del mod">
          <ac:chgData name="Jeffrey Dang" userId="4a376791-2f6d-4a97-90bc-623c35345c14" providerId="ADAL" clId="{F4744E97-017D-4B55-98FC-F80D5DA5DF75}" dt="2023-03-25T07:23:16.070" v="3895" actId="478"/>
          <ac:picMkLst>
            <pc:docMk/>
            <pc:sldMk cId="1726582376" sldId="325"/>
            <ac:picMk id="41" creationId="{B1D0548C-B84B-F55E-B512-7224CD4F6643}"/>
          </ac:picMkLst>
        </pc:picChg>
        <pc:cxnChg chg="add del">
          <ac:chgData name="Jeffrey Dang" userId="4a376791-2f6d-4a97-90bc-623c35345c14" providerId="ADAL" clId="{F4744E97-017D-4B55-98FC-F80D5DA5DF75}" dt="2023-03-25T07:03:41.798" v="3749" actId="478"/>
          <ac:cxnSpMkLst>
            <pc:docMk/>
            <pc:sldMk cId="1726582376" sldId="325"/>
            <ac:cxnSpMk id="5" creationId="{E82D081B-8E70-F4D2-63F9-F745257EED61}"/>
          </ac:cxnSpMkLst>
        </pc:cxnChg>
        <pc:cxnChg chg="add del mod">
          <ac:chgData name="Jeffrey Dang" userId="4a376791-2f6d-4a97-90bc-623c35345c14" providerId="ADAL" clId="{F4744E97-017D-4B55-98FC-F80D5DA5DF75}" dt="2023-03-25T07:03:41.069" v="3748" actId="478"/>
          <ac:cxnSpMkLst>
            <pc:docMk/>
            <pc:sldMk cId="1726582376" sldId="325"/>
            <ac:cxnSpMk id="6" creationId="{D8C45FE7-EBD1-56B2-FE8D-7D60528DDA08}"/>
          </ac:cxnSpMkLst>
        </pc:cxnChg>
        <pc:cxnChg chg="add del mod">
          <ac:chgData name="Jeffrey Dang" userId="4a376791-2f6d-4a97-90bc-623c35345c14" providerId="ADAL" clId="{F4744E97-017D-4B55-98FC-F80D5DA5DF75}" dt="2023-03-25T07:03:42.268" v="3750" actId="478"/>
          <ac:cxnSpMkLst>
            <pc:docMk/>
            <pc:sldMk cId="1726582376" sldId="325"/>
            <ac:cxnSpMk id="7" creationId="{B81C6679-D9DD-9EBB-EBB4-F4C763540FFE}"/>
          </ac:cxnSpMkLst>
        </pc:cxnChg>
        <pc:cxnChg chg="add del mod">
          <ac:chgData name="Jeffrey Dang" userId="4a376791-2f6d-4a97-90bc-623c35345c14" providerId="ADAL" clId="{F4744E97-017D-4B55-98FC-F80D5DA5DF75}" dt="2023-03-25T07:03:39.709" v="3747"/>
          <ac:cxnSpMkLst>
            <pc:docMk/>
            <pc:sldMk cId="1726582376" sldId="325"/>
            <ac:cxnSpMk id="9" creationId="{AD2A6CEF-72F6-84CF-6999-3BD9C5F8F94B}"/>
          </ac:cxnSpMkLst>
        </pc:cxnChg>
        <pc:cxnChg chg="add del mod">
          <ac:chgData name="Jeffrey Dang" userId="4a376791-2f6d-4a97-90bc-623c35345c14" providerId="ADAL" clId="{F4744E97-017D-4B55-98FC-F80D5DA5DF75}" dt="2023-03-25T07:20:09.448" v="3886" actId="478"/>
          <ac:cxnSpMkLst>
            <pc:docMk/>
            <pc:sldMk cId="1726582376" sldId="325"/>
            <ac:cxnSpMk id="34" creationId="{E87F2B68-3C9A-5784-9808-3ECFDB26A8E2}"/>
          </ac:cxnSpMkLst>
        </pc:cxnChg>
        <pc:cxnChg chg="add del mod">
          <ac:chgData name="Jeffrey Dang" userId="4a376791-2f6d-4a97-90bc-623c35345c14" providerId="ADAL" clId="{F4744E97-017D-4B55-98FC-F80D5DA5DF75}" dt="2023-03-25T07:20:08.797" v="3885" actId="478"/>
          <ac:cxnSpMkLst>
            <pc:docMk/>
            <pc:sldMk cId="1726582376" sldId="325"/>
            <ac:cxnSpMk id="36" creationId="{1A26CB05-B254-992E-2C87-DD137C5BB48A}"/>
          </ac:cxnSpMkLst>
        </pc:cxnChg>
        <pc:cxnChg chg="add mod">
          <ac:chgData name="Jeffrey Dang" userId="4a376791-2f6d-4a97-90bc-623c35345c14" providerId="ADAL" clId="{F4744E97-017D-4B55-98FC-F80D5DA5DF75}" dt="2023-03-25T07:28:56.995" v="3918" actId="13822"/>
          <ac:cxnSpMkLst>
            <pc:docMk/>
            <pc:sldMk cId="1726582376" sldId="325"/>
            <ac:cxnSpMk id="43" creationId="{1BDB7A3A-63F8-16B8-4176-66E159DA8055}"/>
          </ac:cxnSpMkLst>
        </pc:cxnChg>
        <pc:cxnChg chg="add mod">
          <ac:chgData name="Jeffrey Dang" userId="4a376791-2f6d-4a97-90bc-623c35345c14" providerId="ADAL" clId="{F4744E97-017D-4B55-98FC-F80D5DA5DF75}" dt="2023-03-25T07:38:42.381" v="3947" actId="13822"/>
          <ac:cxnSpMkLst>
            <pc:docMk/>
            <pc:sldMk cId="1726582376" sldId="325"/>
            <ac:cxnSpMk id="46" creationId="{355F1157-AA05-4602-38B3-300517EF32C1}"/>
          </ac:cxnSpMkLst>
        </pc:cxnChg>
      </pc:sldChg>
      <pc:sldMasterChg chg="modTransition modSldLayout">
        <pc:chgData name="Jeffrey Dang" userId="4a376791-2f6d-4a97-90bc-623c35345c14" providerId="ADAL" clId="{F4744E97-017D-4B55-98FC-F80D5DA5DF75}" dt="2023-03-25T07:37:02.426" v="3944"/>
        <pc:sldMasterMkLst>
          <pc:docMk/>
          <pc:sldMasterMk cId="3237584024" sldId="2147483834"/>
        </pc:sldMasterMkLst>
        <pc:sldLayoutChg chg="modTransition">
          <pc:chgData name="Jeffrey Dang" userId="4a376791-2f6d-4a97-90bc-623c35345c14" providerId="ADAL" clId="{F4744E97-017D-4B55-98FC-F80D5DA5DF75}" dt="2023-03-25T07:37:02.426" v="3944"/>
          <pc:sldLayoutMkLst>
            <pc:docMk/>
            <pc:sldMasterMk cId="3237584024" sldId="2147483834"/>
            <pc:sldLayoutMk cId="1641185629" sldId="2147483835"/>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140758658" sldId="2147483836"/>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3397285694" sldId="2147483837"/>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3186114177" sldId="2147483838"/>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2212895923" sldId="2147483839"/>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2639102223" sldId="2147483840"/>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1878222521" sldId="2147483841"/>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2175299857" sldId="2147483842"/>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4290099821" sldId="2147483843"/>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727254046" sldId="2147483844"/>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3578015158" sldId="2147483845"/>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385985872" sldId="2147483846"/>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4093536886" sldId="2147483847"/>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852178884" sldId="2147483848"/>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2439038837" sldId="2147483849"/>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3524099199" sldId="2147483850"/>
          </pc:sldLayoutMkLst>
        </pc:sldLayoutChg>
        <pc:sldLayoutChg chg="modTransition">
          <pc:chgData name="Jeffrey Dang" userId="4a376791-2f6d-4a97-90bc-623c35345c14" providerId="ADAL" clId="{F4744E97-017D-4B55-98FC-F80D5DA5DF75}" dt="2023-03-25T07:37:02.426" v="3944"/>
          <pc:sldLayoutMkLst>
            <pc:docMk/>
            <pc:sldMasterMk cId="3237584024" sldId="2147483834"/>
            <pc:sldLayoutMk cId="2305081108" sldId="2147483851"/>
          </pc:sldLayoutMkLst>
        </pc:sldLayoutChg>
      </pc:sldMasterChg>
    </pc:docChg>
  </pc:docChgLst>
  <pc:docChgLst>
    <pc:chgData name="Jeffrey Dang" userId="S::dangj12@mcmaster.ca::4a376791-2f6d-4a97-90bc-623c35345c14" providerId="AD" clId="Web-{7B26A02A-6CCB-415B-A808-80051B4ABDAC}"/>
    <pc:docChg chg="addSld modSld">
      <pc:chgData name="Jeffrey Dang" userId="S::dangj12@mcmaster.ca::4a376791-2f6d-4a97-90bc-623c35345c14" providerId="AD" clId="Web-{7B26A02A-6CCB-415B-A808-80051B4ABDAC}" dt="2023-03-24T23:26:19.195" v="104" actId="20577"/>
      <pc:docMkLst>
        <pc:docMk/>
      </pc:docMkLst>
      <pc:sldChg chg="addSp modSp">
        <pc:chgData name="Jeffrey Dang" userId="S::dangj12@mcmaster.ca::4a376791-2f6d-4a97-90bc-623c35345c14" providerId="AD" clId="Web-{7B26A02A-6CCB-415B-A808-80051B4ABDAC}" dt="2023-03-24T23:26:08.586" v="99" actId="20577"/>
        <pc:sldMkLst>
          <pc:docMk/>
          <pc:sldMk cId="3735018486" sldId="312"/>
        </pc:sldMkLst>
        <pc:spChg chg="add mod">
          <ac:chgData name="Jeffrey Dang" userId="S::dangj12@mcmaster.ca::4a376791-2f6d-4a97-90bc-623c35345c14" providerId="AD" clId="Web-{7B26A02A-6CCB-415B-A808-80051B4ABDAC}" dt="2023-03-24T23:26:08.586" v="99" actId="20577"/>
          <ac:spMkLst>
            <pc:docMk/>
            <pc:sldMk cId="3735018486" sldId="312"/>
            <ac:spMk id="5" creationId="{45639D85-E5C7-80FB-D175-D446BDD27E68}"/>
          </ac:spMkLst>
        </pc:spChg>
      </pc:sldChg>
      <pc:sldChg chg="modSp new">
        <pc:chgData name="Jeffrey Dang" userId="S::dangj12@mcmaster.ca::4a376791-2f6d-4a97-90bc-623c35345c14" providerId="AD" clId="Web-{7B26A02A-6CCB-415B-A808-80051B4ABDAC}" dt="2023-03-24T23:26:19.195" v="104" actId="20577"/>
        <pc:sldMkLst>
          <pc:docMk/>
          <pc:sldMk cId="3166152472" sldId="323"/>
        </pc:sldMkLst>
        <pc:spChg chg="mod">
          <ac:chgData name="Jeffrey Dang" userId="S::dangj12@mcmaster.ca::4a376791-2f6d-4a97-90bc-623c35345c14" providerId="AD" clId="Web-{7B26A02A-6CCB-415B-A808-80051B4ABDAC}" dt="2023-03-24T23:26:19.195" v="104" actId="20577"/>
          <ac:spMkLst>
            <pc:docMk/>
            <pc:sldMk cId="3166152472" sldId="323"/>
            <ac:spMk id="2" creationId="{EFE264E0-1224-DAD7-5136-9A971BA8BEDF}"/>
          </ac:spMkLst>
        </pc:spChg>
      </pc:sldChg>
    </pc:docChg>
  </pc:docChgLst>
  <pc:docChgLst>
    <pc:chgData name="Hargun Bedi" userId="S::bedih@mcmaster.ca::8eeec304-44a4-4875-ac11-5a02ae6aaa04" providerId="AD" clId="Web-{BFBA735E-94E2-4E5C-9B43-D26F5BBBB664}"/>
    <pc:docChg chg="addSld modSld">
      <pc:chgData name="Hargun Bedi" userId="S::bedih@mcmaster.ca::8eeec304-44a4-4875-ac11-5a02ae6aaa04" providerId="AD" clId="Web-{BFBA735E-94E2-4E5C-9B43-D26F5BBBB664}" dt="2023-03-24T00:01:25.778" v="15" actId="20577"/>
      <pc:docMkLst>
        <pc:docMk/>
      </pc:docMkLst>
      <pc:sldChg chg="modSp">
        <pc:chgData name="Hargun Bedi" userId="S::bedih@mcmaster.ca::8eeec304-44a4-4875-ac11-5a02ae6aaa04" providerId="AD" clId="Web-{BFBA735E-94E2-4E5C-9B43-D26F5BBBB664}" dt="2023-03-24T00:00:21.341" v="2" actId="20577"/>
        <pc:sldMkLst>
          <pc:docMk/>
          <pc:sldMk cId="2318239773" sldId="311"/>
        </pc:sldMkLst>
        <pc:spChg chg="mod">
          <ac:chgData name="Hargun Bedi" userId="S::bedih@mcmaster.ca::8eeec304-44a4-4875-ac11-5a02ae6aaa04" providerId="AD" clId="Web-{BFBA735E-94E2-4E5C-9B43-D26F5BBBB664}" dt="2023-03-24T00:00:21.341" v="2" actId="20577"/>
          <ac:spMkLst>
            <pc:docMk/>
            <pc:sldMk cId="2318239773" sldId="311"/>
            <ac:spMk id="4" creationId="{0A8DC8DA-DD38-E20B-9FF4-7DC56F043649}"/>
          </ac:spMkLst>
        </pc:spChg>
      </pc:sldChg>
      <pc:sldChg chg="addSp modSp">
        <pc:chgData name="Hargun Bedi" userId="S::bedih@mcmaster.ca::8eeec304-44a4-4875-ac11-5a02ae6aaa04" providerId="AD" clId="Web-{BFBA735E-94E2-4E5C-9B43-D26F5BBBB664}" dt="2023-03-24T00:01:07.106" v="6" actId="1076"/>
        <pc:sldMkLst>
          <pc:docMk/>
          <pc:sldMk cId="3361006174" sldId="313"/>
        </pc:sldMkLst>
        <pc:picChg chg="add mod">
          <ac:chgData name="Hargun Bedi" userId="S::bedih@mcmaster.ca::8eeec304-44a4-4875-ac11-5a02ae6aaa04" providerId="AD" clId="Web-{BFBA735E-94E2-4E5C-9B43-D26F5BBBB664}" dt="2023-03-24T00:01:07.106" v="6" actId="1076"/>
          <ac:picMkLst>
            <pc:docMk/>
            <pc:sldMk cId="3361006174" sldId="313"/>
            <ac:picMk id="4" creationId="{DB91BCD1-333C-1CC4-4048-0E260D696E4B}"/>
          </ac:picMkLst>
        </pc:picChg>
      </pc:sldChg>
      <pc:sldChg chg="modSp add">
        <pc:chgData name="Hargun Bedi" userId="S::bedih@mcmaster.ca::8eeec304-44a4-4875-ac11-5a02ae6aaa04" providerId="AD" clId="Web-{BFBA735E-94E2-4E5C-9B43-D26F5BBBB664}" dt="2023-03-24T00:01:25.778" v="15" actId="20577"/>
        <pc:sldMkLst>
          <pc:docMk/>
          <pc:sldMk cId="2431987152" sldId="318"/>
        </pc:sldMkLst>
        <pc:spChg chg="mod">
          <ac:chgData name="Hargun Bedi" userId="S::bedih@mcmaster.ca::8eeec304-44a4-4875-ac11-5a02ae6aaa04" providerId="AD" clId="Web-{BFBA735E-94E2-4E5C-9B43-D26F5BBBB664}" dt="2023-03-24T00:01:25.778" v="15" actId="20577"/>
          <ac:spMkLst>
            <pc:docMk/>
            <pc:sldMk cId="2431987152" sldId="318"/>
            <ac:spMk id="5" creationId="{65A032ED-CDB6-B292-25A8-6DA501A115A8}"/>
          </ac:spMkLst>
        </pc:spChg>
      </pc:sldChg>
    </pc:docChg>
  </pc:docChgLst>
</pc:chgInfo>
</file>

<file path=ppt/comments/modernComment_122_7A7D5971.xml><?xml version="1.0" encoding="utf-8"?>
<p188:cmLst xmlns:a="http://schemas.openxmlformats.org/drawingml/2006/main" xmlns:r="http://schemas.openxmlformats.org/officeDocument/2006/relationships" xmlns:p188="http://schemas.microsoft.com/office/powerpoint/2018/8/main">
  <p188:cm id="{7946FA8C-86EC-46A1-88AC-7934E59F8056}" authorId="{097E0479-71B4-47F7-E2CA-18CE4A04E6CD}" created="2023-03-24T23:39:07.455">
    <ac:txMkLst xmlns:ac="http://schemas.microsoft.com/office/drawing/2013/main/command">
      <pc:docMk xmlns:pc="http://schemas.microsoft.com/office/powerpoint/2013/main/command"/>
      <pc:sldMk xmlns:pc="http://schemas.microsoft.com/office/powerpoint/2013/main/command" cId="2055035249" sldId="290"/>
      <ac:spMk id="6" creationId="{275D068E-C91B-268E-E7D8-ED0D3C345D42}"/>
      <ac:txMk cp="76" len="1">
        <ac:context len="302" hash="383917149"/>
      </ac:txMk>
    </ac:txMkLst>
    <p188:pos x="1627349" y="1033424"/>
    <p188:txBody>
      <a:bodyPr/>
      <a:lstStyle/>
      <a:p>
        <a:r>
          <a:rPr lang="en-CA"/>
          <a:t>Still expensive?</a:t>
        </a:r>
      </a:p>
    </p188:txBody>
  </p188:cm>
  <p188:cm id="{D50960A5-B3CA-45A4-A60F-55FF0EDADFA5}" authorId="{097E0479-71B4-47F7-E2CA-18CE4A04E6CD}" created="2023-03-24T23:39:17.222">
    <ac:txMkLst xmlns:ac="http://schemas.microsoft.com/office/drawing/2013/main/command">
      <pc:docMk xmlns:pc="http://schemas.microsoft.com/office/powerpoint/2013/main/command"/>
      <pc:sldMk xmlns:pc="http://schemas.microsoft.com/office/powerpoint/2013/main/command" cId="2055035249" sldId="290"/>
      <ac:spMk id="6" creationId="{275D068E-C91B-268E-E7D8-ED0D3C345D42}"/>
      <ac:txMk cp="171" len="1">
        <ac:context len="302" hash="383917149"/>
      </ac:txMk>
    </ac:txMkLst>
    <p188:pos x="1083339" y="2190892"/>
    <p188:txBody>
      <a:bodyPr/>
      <a:lstStyle/>
      <a:p>
        <a:r>
          <a:rPr lang="en-CA"/>
          <a:t>Not mention RL before no acronym</a:t>
        </a:r>
      </a:p>
    </p188:txBody>
  </p188:cm>
  <p188:cm id="{183C58B9-442C-4D02-B2B9-FEA667D501AC}" authorId="{097E0479-71B4-47F7-E2CA-18CE4A04E6CD}" created="2023-03-24T23:51:45.612">
    <pc:sldMkLst xmlns:pc="http://schemas.microsoft.com/office/powerpoint/2013/main/command">
      <pc:docMk/>
      <pc:sldMk cId="2055035249" sldId="290"/>
    </pc:sldMkLst>
    <p188:replyLst>
      <p188:reply id="{EB5771B6-4146-4F93-BBE1-8F3C59AF7432}" authorId="{097E0479-71B4-47F7-E2CA-18CE4A04E6CD}" created="2023-03-24T23:53:09.737">
        <p188:txBody>
          <a:bodyPr/>
          <a:lstStyle/>
          <a:p>
            <a:r>
              <a:rPr lang="en-CA"/>
              <a:t>Mention age contrived as a use case</a:t>
            </a:r>
          </a:p>
        </p188:txBody>
      </p188:reply>
      <p188:reply id="{1C537FEB-EFDF-41DC-8454-CE9990F7BD64}" authorId="{097E0479-71B4-47F7-E2CA-18CE4A04E6CD}" created="2023-03-24T23:53:38.128">
        <p188:txBody>
          <a:bodyPr/>
          <a:lstStyle/>
          <a:p>
            <a:r>
              <a:rPr lang="en-CA"/>
              <a:t>Game is complex, good use case to test design</a:t>
            </a:r>
          </a:p>
        </p188:txBody>
      </p188:reply>
    </p188:replyLst>
    <p188:txBody>
      <a:bodyPr/>
      <a:lstStyle/>
      <a:p>
        <a:r>
          <a:rPr lang="en-CA"/>
          <a:t>Had access to game designer, opportunity to try this system </a:t>
        </a:r>
      </a:p>
    </p188:txBody>
  </p188:cm>
</p188:cmLst>
</file>

<file path=ppt/comments/modernComment_139_C854E25E.xml><?xml version="1.0" encoding="utf-8"?>
<p188:cmLst xmlns:a="http://schemas.openxmlformats.org/drawingml/2006/main" xmlns:r="http://schemas.openxmlformats.org/officeDocument/2006/relationships" xmlns:p188="http://schemas.microsoft.com/office/powerpoint/2018/8/main">
  <p188:cm id="{EB4BED84-0957-472D-8A7F-5A4317400D0F}" authorId="{097E0479-71B4-47F7-E2CA-18CE4A04E6CD}" created="2023-03-25T00:05:15.196">
    <ac:deMkLst xmlns:ac="http://schemas.microsoft.com/office/drawing/2013/main/command">
      <pc:docMk xmlns:pc="http://schemas.microsoft.com/office/powerpoint/2013/main/command"/>
      <pc:sldMk xmlns:pc="http://schemas.microsoft.com/office/powerpoint/2013/main/command" cId="3361006174" sldId="313"/>
      <ac:picMk id="4" creationId="{DB91BCD1-333C-1CC4-4048-0E260D696E4B}"/>
    </ac:deMkLst>
    <p188:txBody>
      <a:bodyPr/>
      <a:lstStyle/>
      <a:p>
        <a:r>
          <a:rPr lang="en-CA"/>
          <a:t>"better" not a great term to use</a:t>
        </a:r>
      </a:p>
    </p188:txBody>
  </p188:cm>
</p188:cmLst>
</file>

<file path=ppt/comments/modernComment_13C_337D9F90.xml><?xml version="1.0" encoding="utf-8"?>
<p188:cmLst xmlns:a="http://schemas.openxmlformats.org/drawingml/2006/main" xmlns:r="http://schemas.openxmlformats.org/officeDocument/2006/relationships" xmlns:p188="http://schemas.microsoft.com/office/powerpoint/2018/8/main">
  <p188:cm id="{361B9BE6-7A5D-44DE-8036-CC3954E734E6}" authorId="{097E0479-71B4-47F7-E2CA-18CE4A04E6CD}" created="2023-03-23T04:15:47.030">
    <ac:txMkLst xmlns:ac="http://schemas.microsoft.com/office/drawing/2013/main/command">
      <pc:docMk xmlns:pc="http://schemas.microsoft.com/office/powerpoint/2013/main/command"/>
      <pc:sldMk xmlns:pc="http://schemas.microsoft.com/office/powerpoint/2013/main/command" cId="863870864" sldId="316"/>
      <ac:spMk id="3" creationId="{5C6B0A04-EA4E-A8A3-742C-799F4EF3C427}"/>
      <ac:txMk cp="321" len="37">
        <ac:context len="397" hash="2228938218"/>
      </ac:txMk>
    </ac:txMkLst>
    <p188:pos x="4364103" y="2382157"/>
    <p188:txBody>
      <a:bodyPr/>
      <a:lstStyle/>
      <a:p>
        <a:r>
          <a:rPr lang="en-CA"/>
          <a:t>Not entirely sure on this can change later</a:t>
        </a:r>
      </a:p>
    </p188:txBody>
  </p188:cm>
  <p188:cm id="{08C6DC7E-C915-44CD-ABCF-70505F3C6BEF}" authorId="{097E0479-71B4-47F7-E2CA-18CE4A04E6CD}" created="2023-03-24T23:49:00.069">
    <pc:sldMkLst xmlns:pc="http://schemas.microsoft.com/office/powerpoint/2013/main/command">
      <pc:docMk/>
      <pc:sldMk cId="863870864" sldId="316"/>
    </pc:sldMkLst>
    <p188:txBody>
      <a:bodyPr/>
      <a:lstStyle/>
      <a:p>
        <a:r>
          <a:rPr lang="en-CA"/>
          <a:t>Make sure flow is better, "best" keyword is undefined</a:t>
        </a:r>
      </a:p>
    </p188:txBody>
  </p188:cm>
</p188:cmLst>
</file>

<file path=ppt/comments/modernComment_144_4C7B89C.xml><?xml version="1.0" encoding="utf-8"?>
<p188:cmLst xmlns:a="http://schemas.openxmlformats.org/drawingml/2006/main" xmlns:r="http://schemas.openxmlformats.org/officeDocument/2006/relationships" xmlns:p188="http://schemas.microsoft.com/office/powerpoint/2018/8/main">
  <p188:cm id="{DEDECBF0-C2FA-4798-8E87-9C9928EA0096}" authorId="{097E0479-71B4-47F7-E2CA-18CE4A04E6CD}" created="2023-03-24T23:58:13.668">
    <pc:sldMkLst xmlns:pc="http://schemas.microsoft.com/office/powerpoint/2013/main/command">
      <pc:docMk/>
      <pc:sldMk cId="80197788" sldId="324"/>
    </pc:sldMkLst>
    <p188:txBody>
      <a:bodyPr/>
      <a:lstStyle/>
      <a:p>
        <a:r>
          <a:rPr lang="en-CA"/>
          <a:t>Insert feedback diagram here to demonstrate results of pillars 1 and 2</a:t>
        </a:r>
      </a:p>
    </p188:txBody>
  </p188:cm>
</p188:cmLst>
</file>

<file path=ppt/comments/modernComment_146_9F316CEC.xml><?xml version="1.0" encoding="utf-8"?>
<p188:cmLst xmlns:a="http://schemas.openxmlformats.org/drawingml/2006/main" xmlns:r="http://schemas.openxmlformats.org/officeDocument/2006/relationships" xmlns:p188="http://schemas.microsoft.com/office/powerpoint/2018/8/main">
  <p188:cm id="{9433670E-0D8E-C947-950C-995C36BC67C6}" authorId="{097E0479-71B4-47F7-E2CA-18CE4A04E6CD}" created="2023-03-23T04:15:47.030">
    <ac:txMkLst xmlns:ac="http://schemas.microsoft.com/office/drawing/2013/main/command">
      <pc:docMk xmlns:pc="http://schemas.microsoft.com/office/powerpoint/2013/main/command"/>
      <pc:sldMk xmlns:pc="http://schemas.microsoft.com/office/powerpoint/2013/main/command" cId="2670816492" sldId="326"/>
      <ac:spMk id="3" creationId="{5C6B0A04-EA4E-A8A3-742C-799F4EF3C427}"/>
      <ac:txMk cp="321" len="37">
        <ac:context len="331" hash="860537210"/>
      </ac:txMk>
    </ac:txMkLst>
    <p188:pos x="4364103" y="2382157"/>
    <p188:txBody>
      <a:bodyPr/>
      <a:lstStyle/>
      <a:p>
        <a:r>
          <a:rPr lang="en-CA"/>
          <a:t>Not entirely sure on this can change later</a:t>
        </a:r>
      </a:p>
    </p188:txBody>
  </p188:cm>
  <p188:cm id="{3D77DBA2-4139-4A43-AC98-8FFDFC65C0DA}" authorId="{097E0479-71B4-47F7-E2CA-18CE4A04E6CD}" created="2023-03-24T23:49:00.069">
    <pc:sldMkLst xmlns:pc="http://schemas.microsoft.com/office/powerpoint/2013/main/command">
      <pc:docMk/>
      <pc:sldMk cId="863870864" sldId="316"/>
    </pc:sldMkLst>
    <p188:txBody>
      <a:bodyPr/>
      <a:lstStyle/>
      <a:p>
        <a:r>
          <a:rPr lang="en-CA"/>
          <a:t>Make sure flow is better, "best" keyword is undefined</a:t>
        </a:r>
      </a:p>
    </p188:txBody>
  </p188:cm>
</p188:cmLst>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ata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svg"/><Relationship Id="rId1" Type="http://schemas.openxmlformats.org/officeDocument/2006/relationships/image" Target="../media/image19.png"/><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AC9336-170B-4B99-B780-30218A29AA40}"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6E504671-E248-4AFF-A239-849FBE2F0548}">
      <dgm:prSet/>
      <dgm:spPr/>
      <dgm:t>
        <a:bodyPr/>
        <a:lstStyle/>
        <a:p>
          <a:pPr>
            <a:lnSpc>
              <a:spcPct val="100000"/>
            </a:lnSpc>
          </a:pPr>
          <a:r>
            <a:rPr lang="en-US" b="0" i="0"/>
            <a:t>AI </a:t>
          </a:r>
          <a:endParaRPr lang="en-US"/>
        </a:p>
      </dgm:t>
    </dgm:pt>
    <dgm:pt modelId="{EE1C4B98-3D26-42D1-BD0F-9256A8655BC4}" type="parTrans" cxnId="{C530EB47-EFA1-474C-920C-5BDCE6CEFA9D}">
      <dgm:prSet/>
      <dgm:spPr/>
      <dgm:t>
        <a:bodyPr/>
        <a:lstStyle/>
        <a:p>
          <a:endParaRPr lang="en-US"/>
        </a:p>
      </dgm:t>
    </dgm:pt>
    <dgm:pt modelId="{4A876AC0-AF65-45A7-9280-6C97A9518EF3}" type="sibTrans" cxnId="{C530EB47-EFA1-474C-920C-5BDCE6CEFA9D}">
      <dgm:prSet/>
      <dgm:spPr/>
      <dgm:t>
        <a:bodyPr/>
        <a:lstStyle/>
        <a:p>
          <a:endParaRPr lang="en-US"/>
        </a:p>
      </dgm:t>
    </dgm:pt>
    <dgm:pt modelId="{CE9318D5-7A00-490D-888D-4BF4A6E4F2F3}">
      <dgm:prSet/>
      <dgm:spPr/>
      <dgm:t>
        <a:bodyPr/>
        <a:lstStyle/>
        <a:p>
          <a:pPr>
            <a:lnSpc>
              <a:spcPct val="100000"/>
            </a:lnSpc>
          </a:pPr>
          <a:r>
            <a:rPr lang="en-US" b="0" i="0"/>
            <a:t>Game Engine</a:t>
          </a:r>
          <a:endParaRPr lang="en-US"/>
        </a:p>
      </dgm:t>
    </dgm:pt>
    <dgm:pt modelId="{21C3E8D8-B0C3-4C44-B734-A7EFD8DBE383}" type="parTrans" cxnId="{9301EF48-A4BF-455A-B264-4B95CDB07F67}">
      <dgm:prSet/>
      <dgm:spPr/>
      <dgm:t>
        <a:bodyPr/>
        <a:lstStyle/>
        <a:p>
          <a:endParaRPr lang="en-US"/>
        </a:p>
      </dgm:t>
    </dgm:pt>
    <dgm:pt modelId="{D09397F7-7E48-46B1-B64F-C22DB95457BE}" type="sibTrans" cxnId="{9301EF48-A4BF-455A-B264-4B95CDB07F67}">
      <dgm:prSet/>
      <dgm:spPr/>
      <dgm:t>
        <a:bodyPr/>
        <a:lstStyle/>
        <a:p>
          <a:endParaRPr lang="en-US"/>
        </a:p>
      </dgm:t>
    </dgm:pt>
    <dgm:pt modelId="{72AE15E1-15B0-417E-BDC5-85A77F0B1B0F}">
      <dgm:prSet/>
      <dgm:spPr/>
      <dgm:t>
        <a:bodyPr/>
        <a:lstStyle/>
        <a:p>
          <a:pPr>
            <a:lnSpc>
              <a:spcPct val="100000"/>
            </a:lnSpc>
          </a:pPr>
          <a:r>
            <a:rPr lang="en-US" b="0" i="0"/>
            <a:t>Data Visualizer</a:t>
          </a:r>
          <a:endParaRPr lang="en-US"/>
        </a:p>
      </dgm:t>
    </dgm:pt>
    <dgm:pt modelId="{62400700-28A1-4064-83D1-86B87DD74F7E}" type="parTrans" cxnId="{D30D3EC6-022B-4A45-897C-BE8CA5624715}">
      <dgm:prSet/>
      <dgm:spPr/>
      <dgm:t>
        <a:bodyPr/>
        <a:lstStyle/>
        <a:p>
          <a:endParaRPr lang="en-US"/>
        </a:p>
      </dgm:t>
    </dgm:pt>
    <dgm:pt modelId="{6F53562B-CFCF-4703-814C-C9D0DA32741E}" type="sibTrans" cxnId="{D30D3EC6-022B-4A45-897C-BE8CA5624715}">
      <dgm:prSet/>
      <dgm:spPr/>
      <dgm:t>
        <a:bodyPr/>
        <a:lstStyle/>
        <a:p>
          <a:endParaRPr lang="en-US"/>
        </a:p>
      </dgm:t>
    </dgm:pt>
    <dgm:pt modelId="{4212DE2B-D2E2-4803-A2BB-0F20D4645592}" type="pres">
      <dgm:prSet presAssocID="{C4AC9336-170B-4B99-B780-30218A29AA40}" presName="root" presStyleCnt="0">
        <dgm:presLayoutVars>
          <dgm:dir/>
          <dgm:resizeHandles val="exact"/>
        </dgm:presLayoutVars>
      </dgm:prSet>
      <dgm:spPr/>
    </dgm:pt>
    <dgm:pt modelId="{9690E611-D00C-453E-A779-62E7BB17D79E}" type="pres">
      <dgm:prSet presAssocID="{6E504671-E248-4AFF-A239-849FBE2F0548}" presName="compNode" presStyleCnt="0"/>
      <dgm:spPr/>
    </dgm:pt>
    <dgm:pt modelId="{3B7C1D07-9B4B-4039-ABE2-2236435487BE}" type="pres">
      <dgm:prSet presAssocID="{6E504671-E248-4AFF-A239-849FBE2F0548}"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ad with Gears"/>
        </a:ext>
      </dgm:extLst>
    </dgm:pt>
    <dgm:pt modelId="{8DE7595F-E0B3-4E11-A424-591860F6DAC4}" type="pres">
      <dgm:prSet presAssocID="{6E504671-E248-4AFF-A239-849FBE2F0548}" presName="spaceRect" presStyleCnt="0"/>
      <dgm:spPr/>
    </dgm:pt>
    <dgm:pt modelId="{0284C05E-B472-4FC1-915E-5BA210EB7A16}" type="pres">
      <dgm:prSet presAssocID="{6E504671-E248-4AFF-A239-849FBE2F0548}" presName="textRect" presStyleLbl="revTx" presStyleIdx="0" presStyleCnt="3">
        <dgm:presLayoutVars>
          <dgm:chMax val="1"/>
          <dgm:chPref val="1"/>
        </dgm:presLayoutVars>
      </dgm:prSet>
      <dgm:spPr/>
    </dgm:pt>
    <dgm:pt modelId="{D4080B3C-06D4-4591-B5B3-F409FF09E062}" type="pres">
      <dgm:prSet presAssocID="{4A876AC0-AF65-45A7-9280-6C97A9518EF3}" presName="sibTrans" presStyleCnt="0"/>
      <dgm:spPr/>
    </dgm:pt>
    <dgm:pt modelId="{01AD883B-7844-4689-B448-9BFA52B3015C}" type="pres">
      <dgm:prSet presAssocID="{CE9318D5-7A00-490D-888D-4BF4A6E4F2F3}" presName="compNode" presStyleCnt="0"/>
      <dgm:spPr/>
    </dgm:pt>
    <dgm:pt modelId="{8516AC8C-C7DF-42B9-97BC-C6470D1C1307}" type="pres">
      <dgm:prSet presAssocID="{CE9318D5-7A00-490D-888D-4BF4A6E4F2F3}"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Game controller"/>
        </a:ext>
      </dgm:extLst>
    </dgm:pt>
    <dgm:pt modelId="{EBFBF586-5B2B-4466-BCDD-498E73BE7D86}" type="pres">
      <dgm:prSet presAssocID="{CE9318D5-7A00-490D-888D-4BF4A6E4F2F3}" presName="spaceRect" presStyleCnt="0"/>
      <dgm:spPr/>
    </dgm:pt>
    <dgm:pt modelId="{4F35176C-A488-4698-BA9C-51000C1FC6AD}" type="pres">
      <dgm:prSet presAssocID="{CE9318D5-7A00-490D-888D-4BF4A6E4F2F3}" presName="textRect" presStyleLbl="revTx" presStyleIdx="1" presStyleCnt="3">
        <dgm:presLayoutVars>
          <dgm:chMax val="1"/>
          <dgm:chPref val="1"/>
        </dgm:presLayoutVars>
      </dgm:prSet>
      <dgm:spPr/>
    </dgm:pt>
    <dgm:pt modelId="{B6CCB75E-6835-4126-A827-2EB7CF2CFDF9}" type="pres">
      <dgm:prSet presAssocID="{D09397F7-7E48-46B1-B64F-C22DB95457BE}" presName="sibTrans" presStyleCnt="0"/>
      <dgm:spPr/>
    </dgm:pt>
    <dgm:pt modelId="{05FCBFED-F34C-4A33-8C06-685571B5B82C}" type="pres">
      <dgm:prSet presAssocID="{72AE15E1-15B0-417E-BDC5-85A77F0B1B0F}" presName="compNode" presStyleCnt="0"/>
      <dgm:spPr/>
    </dgm:pt>
    <dgm:pt modelId="{0F2D48F2-ED46-495B-8FAA-B3B20018D0EB}" type="pres">
      <dgm:prSet presAssocID="{72AE15E1-15B0-417E-BDC5-85A77F0B1B0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Bar chart"/>
        </a:ext>
      </dgm:extLst>
    </dgm:pt>
    <dgm:pt modelId="{5B76463D-4B66-4EA3-AD01-3EBA4C2D2C62}" type="pres">
      <dgm:prSet presAssocID="{72AE15E1-15B0-417E-BDC5-85A77F0B1B0F}" presName="spaceRect" presStyleCnt="0"/>
      <dgm:spPr/>
    </dgm:pt>
    <dgm:pt modelId="{110ED2B7-42B4-4546-9189-440717D03269}" type="pres">
      <dgm:prSet presAssocID="{72AE15E1-15B0-417E-BDC5-85A77F0B1B0F}" presName="textRect" presStyleLbl="revTx" presStyleIdx="2" presStyleCnt="3">
        <dgm:presLayoutVars>
          <dgm:chMax val="1"/>
          <dgm:chPref val="1"/>
        </dgm:presLayoutVars>
      </dgm:prSet>
      <dgm:spPr/>
    </dgm:pt>
  </dgm:ptLst>
  <dgm:cxnLst>
    <dgm:cxn modelId="{D2418B08-6DEF-46C6-A4B0-A91DB14A8DCE}" type="presOf" srcId="{6E504671-E248-4AFF-A239-849FBE2F0548}" destId="{0284C05E-B472-4FC1-915E-5BA210EB7A16}" srcOrd="0" destOrd="0" presId="urn:microsoft.com/office/officeart/2018/2/layout/IconLabelList"/>
    <dgm:cxn modelId="{84478D46-8073-4A07-A4A4-4BC000C2F2B6}" type="presOf" srcId="{C4AC9336-170B-4B99-B780-30218A29AA40}" destId="{4212DE2B-D2E2-4803-A2BB-0F20D4645592}" srcOrd="0" destOrd="0" presId="urn:microsoft.com/office/officeart/2018/2/layout/IconLabelList"/>
    <dgm:cxn modelId="{C530EB47-EFA1-474C-920C-5BDCE6CEFA9D}" srcId="{C4AC9336-170B-4B99-B780-30218A29AA40}" destId="{6E504671-E248-4AFF-A239-849FBE2F0548}" srcOrd="0" destOrd="0" parTransId="{EE1C4B98-3D26-42D1-BD0F-9256A8655BC4}" sibTransId="{4A876AC0-AF65-45A7-9280-6C97A9518EF3}"/>
    <dgm:cxn modelId="{9301EF48-A4BF-455A-B264-4B95CDB07F67}" srcId="{C4AC9336-170B-4B99-B780-30218A29AA40}" destId="{CE9318D5-7A00-490D-888D-4BF4A6E4F2F3}" srcOrd="1" destOrd="0" parTransId="{21C3E8D8-B0C3-4C44-B734-A7EFD8DBE383}" sibTransId="{D09397F7-7E48-46B1-B64F-C22DB95457BE}"/>
    <dgm:cxn modelId="{D30D3EC6-022B-4A45-897C-BE8CA5624715}" srcId="{C4AC9336-170B-4B99-B780-30218A29AA40}" destId="{72AE15E1-15B0-417E-BDC5-85A77F0B1B0F}" srcOrd="2" destOrd="0" parTransId="{62400700-28A1-4064-83D1-86B87DD74F7E}" sibTransId="{6F53562B-CFCF-4703-814C-C9D0DA32741E}"/>
    <dgm:cxn modelId="{25F33EE3-FFE4-4557-893F-001C40204C71}" type="presOf" srcId="{CE9318D5-7A00-490D-888D-4BF4A6E4F2F3}" destId="{4F35176C-A488-4698-BA9C-51000C1FC6AD}" srcOrd="0" destOrd="0" presId="urn:microsoft.com/office/officeart/2018/2/layout/IconLabelList"/>
    <dgm:cxn modelId="{019256F5-051C-4D9B-ABB9-91C28C26F7FB}" type="presOf" srcId="{72AE15E1-15B0-417E-BDC5-85A77F0B1B0F}" destId="{110ED2B7-42B4-4546-9189-440717D03269}" srcOrd="0" destOrd="0" presId="urn:microsoft.com/office/officeart/2018/2/layout/IconLabelList"/>
    <dgm:cxn modelId="{C6701DEF-F337-4B48-A8F4-5E102D4935A9}" type="presParOf" srcId="{4212DE2B-D2E2-4803-A2BB-0F20D4645592}" destId="{9690E611-D00C-453E-A779-62E7BB17D79E}" srcOrd="0" destOrd="0" presId="urn:microsoft.com/office/officeart/2018/2/layout/IconLabelList"/>
    <dgm:cxn modelId="{407C3933-DF97-4D77-843D-3752C01A4EAC}" type="presParOf" srcId="{9690E611-D00C-453E-A779-62E7BB17D79E}" destId="{3B7C1D07-9B4B-4039-ABE2-2236435487BE}" srcOrd="0" destOrd="0" presId="urn:microsoft.com/office/officeart/2018/2/layout/IconLabelList"/>
    <dgm:cxn modelId="{0AE77098-B230-4FB7-B94B-393384D44ADC}" type="presParOf" srcId="{9690E611-D00C-453E-A779-62E7BB17D79E}" destId="{8DE7595F-E0B3-4E11-A424-591860F6DAC4}" srcOrd="1" destOrd="0" presId="urn:microsoft.com/office/officeart/2018/2/layout/IconLabelList"/>
    <dgm:cxn modelId="{AB7EEA4E-FFE8-48ED-9DF7-C72B33EED20F}" type="presParOf" srcId="{9690E611-D00C-453E-A779-62E7BB17D79E}" destId="{0284C05E-B472-4FC1-915E-5BA210EB7A16}" srcOrd="2" destOrd="0" presId="urn:microsoft.com/office/officeart/2018/2/layout/IconLabelList"/>
    <dgm:cxn modelId="{5F4043B4-7A21-417F-92A7-FBB49DC45182}" type="presParOf" srcId="{4212DE2B-D2E2-4803-A2BB-0F20D4645592}" destId="{D4080B3C-06D4-4591-B5B3-F409FF09E062}" srcOrd="1" destOrd="0" presId="urn:microsoft.com/office/officeart/2018/2/layout/IconLabelList"/>
    <dgm:cxn modelId="{5A37EA17-FC37-4FE7-8393-F3CAD004493E}" type="presParOf" srcId="{4212DE2B-D2E2-4803-A2BB-0F20D4645592}" destId="{01AD883B-7844-4689-B448-9BFA52B3015C}" srcOrd="2" destOrd="0" presId="urn:microsoft.com/office/officeart/2018/2/layout/IconLabelList"/>
    <dgm:cxn modelId="{C3711773-6C80-49FA-93C1-BA88E817F8EE}" type="presParOf" srcId="{01AD883B-7844-4689-B448-9BFA52B3015C}" destId="{8516AC8C-C7DF-42B9-97BC-C6470D1C1307}" srcOrd="0" destOrd="0" presId="urn:microsoft.com/office/officeart/2018/2/layout/IconLabelList"/>
    <dgm:cxn modelId="{7660BB2F-5580-4DA3-91E1-5D310BEF48FE}" type="presParOf" srcId="{01AD883B-7844-4689-B448-9BFA52B3015C}" destId="{EBFBF586-5B2B-4466-BCDD-498E73BE7D86}" srcOrd="1" destOrd="0" presId="urn:microsoft.com/office/officeart/2018/2/layout/IconLabelList"/>
    <dgm:cxn modelId="{C25F6F60-4B57-4F53-81AA-0703C9FE83C3}" type="presParOf" srcId="{01AD883B-7844-4689-B448-9BFA52B3015C}" destId="{4F35176C-A488-4698-BA9C-51000C1FC6AD}" srcOrd="2" destOrd="0" presId="urn:microsoft.com/office/officeart/2018/2/layout/IconLabelList"/>
    <dgm:cxn modelId="{EE1C81EA-2681-448B-9697-A9EB60BCFFFA}" type="presParOf" srcId="{4212DE2B-D2E2-4803-A2BB-0F20D4645592}" destId="{B6CCB75E-6835-4126-A827-2EB7CF2CFDF9}" srcOrd="3" destOrd="0" presId="urn:microsoft.com/office/officeart/2018/2/layout/IconLabelList"/>
    <dgm:cxn modelId="{92BC147A-CD36-4172-B10A-3F15E12BCC6D}" type="presParOf" srcId="{4212DE2B-D2E2-4803-A2BB-0F20D4645592}" destId="{05FCBFED-F34C-4A33-8C06-685571B5B82C}" srcOrd="4" destOrd="0" presId="urn:microsoft.com/office/officeart/2018/2/layout/IconLabelList"/>
    <dgm:cxn modelId="{FBEE2A16-156D-4543-A0EA-055D67266CE2}" type="presParOf" srcId="{05FCBFED-F34C-4A33-8C06-685571B5B82C}" destId="{0F2D48F2-ED46-495B-8FAA-B3B20018D0EB}" srcOrd="0" destOrd="0" presId="urn:microsoft.com/office/officeart/2018/2/layout/IconLabelList"/>
    <dgm:cxn modelId="{FD1643E2-27E7-4D3B-920E-9021EC1F6448}" type="presParOf" srcId="{05FCBFED-F34C-4A33-8C06-685571B5B82C}" destId="{5B76463D-4B66-4EA3-AD01-3EBA4C2D2C62}" srcOrd="1" destOrd="0" presId="urn:microsoft.com/office/officeart/2018/2/layout/IconLabelList"/>
    <dgm:cxn modelId="{6AA86A77-A385-440B-9DFF-02858C01EA5F}" type="presParOf" srcId="{05FCBFED-F34C-4A33-8C06-685571B5B82C}" destId="{110ED2B7-42B4-4546-9189-440717D03269}"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5B2ECBE-083F-4ACF-925F-F3C581CB58CB}" type="doc">
      <dgm:prSet loTypeId="urn:microsoft.com/office/officeart/2018/5/layout/IconCircleLabelList" loCatId="icon" qsTypeId="urn:microsoft.com/office/officeart/2005/8/quickstyle/simple1" qsCatId="simple" csTypeId="urn:microsoft.com/office/officeart/2005/8/colors/accent1_2" csCatId="accent1" phldr="1"/>
      <dgm:spPr/>
      <dgm:t>
        <a:bodyPr/>
        <a:lstStyle/>
        <a:p>
          <a:endParaRPr lang="en-US"/>
        </a:p>
      </dgm:t>
    </dgm:pt>
    <dgm:pt modelId="{0DED11B0-1BB0-426E-A666-0C53A4B1848E}">
      <dgm:prSet custT="1"/>
      <dgm:spPr/>
      <dgm:t>
        <a:bodyPr/>
        <a:lstStyle/>
        <a:p>
          <a:pPr>
            <a:lnSpc>
              <a:spcPct val="100000"/>
            </a:lnSpc>
            <a:defRPr cap="all"/>
          </a:pPr>
          <a:r>
            <a:rPr lang="en-US" sz="1400"/>
            <a:t>When the first two pillars started to mature, we started to generate a lot of useful information</a:t>
          </a:r>
        </a:p>
      </dgm:t>
    </dgm:pt>
    <dgm:pt modelId="{338EF9D9-ABE7-48AA-AE5C-5553FED5B751}" type="parTrans" cxnId="{F6569D4B-8C0D-400E-BC54-3F494DD8E5A3}">
      <dgm:prSet/>
      <dgm:spPr/>
      <dgm:t>
        <a:bodyPr/>
        <a:lstStyle/>
        <a:p>
          <a:endParaRPr lang="en-US" sz="2400"/>
        </a:p>
      </dgm:t>
    </dgm:pt>
    <dgm:pt modelId="{AFD3324C-7EF4-491F-AF1A-3747AAE66602}" type="sibTrans" cxnId="{F6569D4B-8C0D-400E-BC54-3F494DD8E5A3}">
      <dgm:prSet/>
      <dgm:spPr/>
      <dgm:t>
        <a:bodyPr/>
        <a:lstStyle/>
        <a:p>
          <a:endParaRPr lang="en-US" sz="2400"/>
        </a:p>
      </dgm:t>
    </dgm:pt>
    <dgm:pt modelId="{2E317A7B-A5E4-4763-AA88-9FEC04426965}">
      <dgm:prSet custT="1"/>
      <dgm:spPr/>
      <dgm:t>
        <a:bodyPr/>
        <a:lstStyle/>
        <a:p>
          <a:pPr>
            <a:lnSpc>
              <a:spcPct val="100000"/>
            </a:lnSpc>
            <a:defRPr cap="all"/>
          </a:pPr>
          <a:r>
            <a:rPr lang="en-US" sz="1400"/>
            <a:t>First essential goal was completed</a:t>
          </a:r>
        </a:p>
      </dgm:t>
    </dgm:pt>
    <dgm:pt modelId="{880CEEF5-CC34-4830-9D97-93593C95ACE5}" type="parTrans" cxnId="{7ECF3C86-F709-4A16-B7F2-D4D980E21AC1}">
      <dgm:prSet/>
      <dgm:spPr/>
      <dgm:t>
        <a:bodyPr/>
        <a:lstStyle/>
        <a:p>
          <a:endParaRPr lang="en-US" sz="2400"/>
        </a:p>
      </dgm:t>
    </dgm:pt>
    <dgm:pt modelId="{54799074-976D-496D-8257-6BB7298834B5}" type="sibTrans" cxnId="{7ECF3C86-F709-4A16-B7F2-D4D980E21AC1}">
      <dgm:prSet/>
      <dgm:spPr/>
      <dgm:t>
        <a:bodyPr/>
        <a:lstStyle/>
        <a:p>
          <a:endParaRPr lang="en-US" sz="2400"/>
        </a:p>
      </dgm:t>
    </dgm:pt>
    <dgm:pt modelId="{7EF2B0B3-ABDB-42A7-92A3-8BE542BA2093}">
      <dgm:prSet custT="1"/>
      <dgm:spPr/>
      <dgm:t>
        <a:bodyPr/>
        <a:lstStyle/>
        <a:p>
          <a:pPr>
            <a:lnSpc>
              <a:spcPct val="100000"/>
            </a:lnSpc>
            <a:defRPr cap="all"/>
          </a:pPr>
          <a:r>
            <a:rPr lang="en-US" sz="1400"/>
            <a:t>In Parallel, we have started Building tools to analyzing the data generated to provide further value to the client</a:t>
          </a:r>
        </a:p>
      </dgm:t>
    </dgm:pt>
    <dgm:pt modelId="{5D9149E7-871D-4433-BDE0-741617B65D13}" type="parTrans" cxnId="{9056F53B-4A87-434C-BBA4-6932673114F1}">
      <dgm:prSet/>
      <dgm:spPr/>
      <dgm:t>
        <a:bodyPr/>
        <a:lstStyle/>
        <a:p>
          <a:endParaRPr lang="en-US" sz="2400"/>
        </a:p>
      </dgm:t>
    </dgm:pt>
    <dgm:pt modelId="{2861E09E-4F46-4D56-9B52-0626862B9D1E}" type="sibTrans" cxnId="{9056F53B-4A87-434C-BBA4-6932673114F1}">
      <dgm:prSet/>
      <dgm:spPr/>
      <dgm:t>
        <a:bodyPr/>
        <a:lstStyle/>
        <a:p>
          <a:endParaRPr lang="en-US" sz="2400"/>
        </a:p>
      </dgm:t>
    </dgm:pt>
    <dgm:pt modelId="{B826E869-E6AB-436A-8B41-A857B45BC67D}" type="pres">
      <dgm:prSet presAssocID="{A5B2ECBE-083F-4ACF-925F-F3C581CB58CB}" presName="root" presStyleCnt="0">
        <dgm:presLayoutVars>
          <dgm:dir/>
          <dgm:resizeHandles val="exact"/>
        </dgm:presLayoutVars>
      </dgm:prSet>
      <dgm:spPr/>
    </dgm:pt>
    <dgm:pt modelId="{7405994E-7A00-4FB7-BDAF-4AC57A37B8D7}" type="pres">
      <dgm:prSet presAssocID="{0DED11B0-1BB0-426E-A666-0C53A4B1848E}" presName="compNode" presStyleCnt="0"/>
      <dgm:spPr/>
    </dgm:pt>
    <dgm:pt modelId="{92FE5906-12DC-42A8-A232-62B57C2A8C20}" type="pres">
      <dgm:prSet presAssocID="{0DED11B0-1BB0-426E-A666-0C53A4B1848E}" presName="iconBgRect" presStyleLbl="bgShp" presStyleIdx="0" presStyleCnt="3"/>
      <dgm:spPr/>
    </dgm:pt>
    <dgm:pt modelId="{4B48E56F-A5F9-47F2-B3D6-4B0DF26FF940}" type="pres">
      <dgm:prSet presAssocID="{0DED11B0-1BB0-426E-A666-0C53A4B1848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Workflow"/>
        </a:ext>
      </dgm:extLst>
    </dgm:pt>
    <dgm:pt modelId="{608C8675-2F80-4E49-AD98-9C742EE03087}" type="pres">
      <dgm:prSet presAssocID="{0DED11B0-1BB0-426E-A666-0C53A4B1848E}" presName="spaceRect" presStyleCnt="0"/>
      <dgm:spPr/>
    </dgm:pt>
    <dgm:pt modelId="{1A5FD17B-B9BD-483D-A720-95F86747FE5F}" type="pres">
      <dgm:prSet presAssocID="{0DED11B0-1BB0-426E-A666-0C53A4B1848E}" presName="textRect" presStyleLbl="revTx" presStyleIdx="0" presStyleCnt="3">
        <dgm:presLayoutVars>
          <dgm:chMax val="1"/>
          <dgm:chPref val="1"/>
        </dgm:presLayoutVars>
      </dgm:prSet>
      <dgm:spPr/>
    </dgm:pt>
    <dgm:pt modelId="{CEE23ED5-5087-4321-A5E9-C50B85423302}" type="pres">
      <dgm:prSet presAssocID="{AFD3324C-7EF4-491F-AF1A-3747AAE66602}" presName="sibTrans" presStyleCnt="0"/>
      <dgm:spPr/>
    </dgm:pt>
    <dgm:pt modelId="{BEE4BC75-481A-4724-9491-2CB646C0CE53}" type="pres">
      <dgm:prSet presAssocID="{2E317A7B-A5E4-4763-AA88-9FEC04426965}" presName="compNode" presStyleCnt="0"/>
      <dgm:spPr/>
    </dgm:pt>
    <dgm:pt modelId="{50F81E97-2C20-4914-A7E3-8E15EF3A43D5}" type="pres">
      <dgm:prSet presAssocID="{2E317A7B-A5E4-4763-AA88-9FEC04426965}" presName="iconBgRect" presStyleLbl="bgShp" presStyleIdx="1" presStyleCnt="3"/>
      <dgm:spPr/>
    </dgm:pt>
    <dgm:pt modelId="{2DA525E7-E1B9-4773-B11E-2741BFFFC1E5}" type="pres">
      <dgm:prSet presAssocID="{2E317A7B-A5E4-4763-AA88-9FEC0442696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heckmark"/>
        </a:ext>
      </dgm:extLst>
    </dgm:pt>
    <dgm:pt modelId="{9EB34190-6FE1-49A0-9433-03046A20BAFC}" type="pres">
      <dgm:prSet presAssocID="{2E317A7B-A5E4-4763-AA88-9FEC04426965}" presName="spaceRect" presStyleCnt="0"/>
      <dgm:spPr/>
    </dgm:pt>
    <dgm:pt modelId="{4DF6EFA7-AA8C-4445-8F26-C17E0424960A}" type="pres">
      <dgm:prSet presAssocID="{2E317A7B-A5E4-4763-AA88-9FEC04426965}" presName="textRect" presStyleLbl="revTx" presStyleIdx="1" presStyleCnt="3">
        <dgm:presLayoutVars>
          <dgm:chMax val="1"/>
          <dgm:chPref val="1"/>
        </dgm:presLayoutVars>
      </dgm:prSet>
      <dgm:spPr/>
    </dgm:pt>
    <dgm:pt modelId="{A68FC3AC-6766-4537-8161-F76D1579F16F}" type="pres">
      <dgm:prSet presAssocID="{54799074-976D-496D-8257-6BB7298834B5}" presName="sibTrans" presStyleCnt="0"/>
      <dgm:spPr/>
    </dgm:pt>
    <dgm:pt modelId="{2E25D0A5-BB72-46F0-8ED0-725A6F3594E5}" type="pres">
      <dgm:prSet presAssocID="{7EF2B0B3-ABDB-42A7-92A3-8BE542BA2093}" presName="compNode" presStyleCnt="0"/>
      <dgm:spPr/>
    </dgm:pt>
    <dgm:pt modelId="{7333D048-DF57-4447-A41B-23BD0694D97A}" type="pres">
      <dgm:prSet presAssocID="{7EF2B0B3-ABDB-42A7-92A3-8BE542BA2093}" presName="iconBgRect" presStyleLbl="bgShp" presStyleIdx="2" presStyleCnt="3"/>
      <dgm:spPr/>
    </dgm:pt>
    <dgm:pt modelId="{71E286EA-2D1A-499D-A2B5-AB5D22F375A3}" type="pres">
      <dgm:prSet presAssocID="{7EF2B0B3-ABDB-42A7-92A3-8BE542BA209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Handshake"/>
        </a:ext>
      </dgm:extLst>
    </dgm:pt>
    <dgm:pt modelId="{A96975C6-E7EE-4AFF-B8AB-3937437E86B6}" type="pres">
      <dgm:prSet presAssocID="{7EF2B0B3-ABDB-42A7-92A3-8BE542BA2093}" presName="spaceRect" presStyleCnt="0"/>
      <dgm:spPr/>
    </dgm:pt>
    <dgm:pt modelId="{52DF055F-2A6D-40AE-AE2E-E630F61E4FB3}" type="pres">
      <dgm:prSet presAssocID="{7EF2B0B3-ABDB-42A7-92A3-8BE542BA2093}" presName="textRect" presStyleLbl="revTx" presStyleIdx="2" presStyleCnt="3">
        <dgm:presLayoutVars>
          <dgm:chMax val="1"/>
          <dgm:chPref val="1"/>
        </dgm:presLayoutVars>
      </dgm:prSet>
      <dgm:spPr/>
    </dgm:pt>
  </dgm:ptLst>
  <dgm:cxnLst>
    <dgm:cxn modelId="{9056F53B-4A87-434C-BBA4-6932673114F1}" srcId="{A5B2ECBE-083F-4ACF-925F-F3C581CB58CB}" destId="{7EF2B0B3-ABDB-42A7-92A3-8BE542BA2093}" srcOrd="2" destOrd="0" parTransId="{5D9149E7-871D-4433-BDE0-741617B65D13}" sibTransId="{2861E09E-4F46-4D56-9B52-0626862B9D1E}"/>
    <dgm:cxn modelId="{1577585E-67D7-4CEE-B263-39759D4CE6F4}" type="presOf" srcId="{0DED11B0-1BB0-426E-A666-0C53A4B1848E}" destId="{1A5FD17B-B9BD-483D-A720-95F86747FE5F}" srcOrd="0" destOrd="0" presId="urn:microsoft.com/office/officeart/2018/5/layout/IconCircleLabelList"/>
    <dgm:cxn modelId="{9D15D361-913B-40E2-BEEF-AD0DA3063D4B}" type="presOf" srcId="{A5B2ECBE-083F-4ACF-925F-F3C581CB58CB}" destId="{B826E869-E6AB-436A-8B41-A857B45BC67D}" srcOrd="0" destOrd="0" presId="urn:microsoft.com/office/officeart/2018/5/layout/IconCircleLabelList"/>
    <dgm:cxn modelId="{F6569D4B-8C0D-400E-BC54-3F494DD8E5A3}" srcId="{A5B2ECBE-083F-4ACF-925F-F3C581CB58CB}" destId="{0DED11B0-1BB0-426E-A666-0C53A4B1848E}" srcOrd="0" destOrd="0" parTransId="{338EF9D9-ABE7-48AA-AE5C-5553FED5B751}" sibTransId="{AFD3324C-7EF4-491F-AF1A-3747AAE66602}"/>
    <dgm:cxn modelId="{7ECF3C86-F709-4A16-B7F2-D4D980E21AC1}" srcId="{A5B2ECBE-083F-4ACF-925F-F3C581CB58CB}" destId="{2E317A7B-A5E4-4763-AA88-9FEC04426965}" srcOrd="1" destOrd="0" parTransId="{880CEEF5-CC34-4830-9D97-93593C95ACE5}" sibTransId="{54799074-976D-496D-8257-6BB7298834B5}"/>
    <dgm:cxn modelId="{500B18A7-10BC-480B-BF41-465E13B27AA1}" type="presOf" srcId="{7EF2B0B3-ABDB-42A7-92A3-8BE542BA2093}" destId="{52DF055F-2A6D-40AE-AE2E-E630F61E4FB3}" srcOrd="0" destOrd="0" presId="urn:microsoft.com/office/officeart/2018/5/layout/IconCircleLabelList"/>
    <dgm:cxn modelId="{94943DF0-1EA4-41F1-BEA5-2E1393173ECE}" type="presOf" srcId="{2E317A7B-A5E4-4763-AA88-9FEC04426965}" destId="{4DF6EFA7-AA8C-4445-8F26-C17E0424960A}" srcOrd="0" destOrd="0" presId="urn:microsoft.com/office/officeart/2018/5/layout/IconCircleLabelList"/>
    <dgm:cxn modelId="{DC076C9C-5C35-46E2-9037-7B2A5260C1F1}" type="presParOf" srcId="{B826E869-E6AB-436A-8B41-A857B45BC67D}" destId="{7405994E-7A00-4FB7-BDAF-4AC57A37B8D7}" srcOrd="0" destOrd="0" presId="urn:microsoft.com/office/officeart/2018/5/layout/IconCircleLabelList"/>
    <dgm:cxn modelId="{A9241E98-8F83-41A5-95F0-2446086A797D}" type="presParOf" srcId="{7405994E-7A00-4FB7-BDAF-4AC57A37B8D7}" destId="{92FE5906-12DC-42A8-A232-62B57C2A8C20}" srcOrd="0" destOrd="0" presId="urn:microsoft.com/office/officeart/2018/5/layout/IconCircleLabelList"/>
    <dgm:cxn modelId="{4D7A6DEF-4C57-45EC-9970-99E56E637B71}" type="presParOf" srcId="{7405994E-7A00-4FB7-BDAF-4AC57A37B8D7}" destId="{4B48E56F-A5F9-47F2-B3D6-4B0DF26FF940}" srcOrd="1" destOrd="0" presId="urn:microsoft.com/office/officeart/2018/5/layout/IconCircleLabelList"/>
    <dgm:cxn modelId="{6401A377-9B04-4FD5-85A7-B0804F83A3F3}" type="presParOf" srcId="{7405994E-7A00-4FB7-BDAF-4AC57A37B8D7}" destId="{608C8675-2F80-4E49-AD98-9C742EE03087}" srcOrd="2" destOrd="0" presId="urn:microsoft.com/office/officeart/2018/5/layout/IconCircleLabelList"/>
    <dgm:cxn modelId="{A0571AA1-D2FC-41BA-85EA-98511AA4F68B}" type="presParOf" srcId="{7405994E-7A00-4FB7-BDAF-4AC57A37B8D7}" destId="{1A5FD17B-B9BD-483D-A720-95F86747FE5F}" srcOrd="3" destOrd="0" presId="urn:microsoft.com/office/officeart/2018/5/layout/IconCircleLabelList"/>
    <dgm:cxn modelId="{9885E810-A21D-466F-AB61-639B324E9710}" type="presParOf" srcId="{B826E869-E6AB-436A-8B41-A857B45BC67D}" destId="{CEE23ED5-5087-4321-A5E9-C50B85423302}" srcOrd="1" destOrd="0" presId="urn:microsoft.com/office/officeart/2018/5/layout/IconCircleLabelList"/>
    <dgm:cxn modelId="{D89CA7CE-BFDD-45C5-AEC1-89F7BCE4ACCB}" type="presParOf" srcId="{B826E869-E6AB-436A-8B41-A857B45BC67D}" destId="{BEE4BC75-481A-4724-9491-2CB646C0CE53}" srcOrd="2" destOrd="0" presId="urn:microsoft.com/office/officeart/2018/5/layout/IconCircleLabelList"/>
    <dgm:cxn modelId="{19F282D9-0E98-4780-8223-1DC324A7917B}" type="presParOf" srcId="{BEE4BC75-481A-4724-9491-2CB646C0CE53}" destId="{50F81E97-2C20-4914-A7E3-8E15EF3A43D5}" srcOrd="0" destOrd="0" presId="urn:microsoft.com/office/officeart/2018/5/layout/IconCircleLabelList"/>
    <dgm:cxn modelId="{FB144C21-DEDE-4000-AD68-C7D643CF4123}" type="presParOf" srcId="{BEE4BC75-481A-4724-9491-2CB646C0CE53}" destId="{2DA525E7-E1B9-4773-B11E-2741BFFFC1E5}" srcOrd="1" destOrd="0" presId="urn:microsoft.com/office/officeart/2018/5/layout/IconCircleLabelList"/>
    <dgm:cxn modelId="{67DB197E-9BA4-46A5-9B51-D7FCB40F45CC}" type="presParOf" srcId="{BEE4BC75-481A-4724-9491-2CB646C0CE53}" destId="{9EB34190-6FE1-49A0-9433-03046A20BAFC}" srcOrd="2" destOrd="0" presId="urn:microsoft.com/office/officeart/2018/5/layout/IconCircleLabelList"/>
    <dgm:cxn modelId="{2BEF1B50-9B0E-4637-B03B-6EDA07D8433C}" type="presParOf" srcId="{BEE4BC75-481A-4724-9491-2CB646C0CE53}" destId="{4DF6EFA7-AA8C-4445-8F26-C17E0424960A}" srcOrd="3" destOrd="0" presId="urn:microsoft.com/office/officeart/2018/5/layout/IconCircleLabelList"/>
    <dgm:cxn modelId="{FAFC26FE-B415-451E-B9B9-8BB7AAFAA639}" type="presParOf" srcId="{B826E869-E6AB-436A-8B41-A857B45BC67D}" destId="{A68FC3AC-6766-4537-8161-F76D1579F16F}" srcOrd="3" destOrd="0" presId="urn:microsoft.com/office/officeart/2018/5/layout/IconCircleLabelList"/>
    <dgm:cxn modelId="{9C8CCD45-7E9A-4954-A3F2-7256B7F98208}" type="presParOf" srcId="{B826E869-E6AB-436A-8B41-A857B45BC67D}" destId="{2E25D0A5-BB72-46F0-8ED0-725A6F3594E5}" srcOrd="4" destOrd="0" presId="urn:microsoft.com/office/officeart/2018/5/layout/IconCircleLabelList"/>
    <dgm:cxn modelId="{C7A4C942-8368-426D-A83B-666FB7A83CDF}" type="presParOf" srcId="{2E25D0A5-BB72-46F0-8ED0-725A6F3594E5}" destId="{7333D048-DF57-4447-A41B-23BD0694D97A}" srcOrd="0" destOrd="0" presId="urn:microsoft.com/office/officeart/2018/5/layout/IconCircleLabelList"/>
    <dgm:cxn modelId="{77F3C3DA-E932-49E0-9F85-53128EDE2F6B}" type="presParOf" srcId="{2E25D0A5-BB72-46F0-8ED0-725A6F3594E5}" destId="{71E286EA-2D1A-499D-A2B5-AB5D22F375A3}" srcOrd="1" destOrd="0" presId="urn:microsoft.com/office/officeart/2018/5/layout/IconCircleLabelList"/>
    <dgm:cxn modelId="{67DCA978-48AC-4078-8656-947594B8F91F}" type="presParOf" srcId="{2E25D0A5-BB72-46F0-8ED0-725A6F3594E5}" destId="{A96975C6-E7EE-4AFF-B8AB-3937437E86B6}" srcOrd="2" destOrd="0" presId="urn:microsoft.com/office/officeart/2018/5/layout/IconCircleLabelList"/>
    <dgm:cxn modelId="{0A9E6F70-C744-4C6B-8802-F5DAD4F9BACF}" type="presParOf" srcId="{2E25D0A5-BB72-46F0-8ED0-725A6F3594E5}" destId="{52DF055F-2A6D-40AE-AE2E-E630F61E4FB3}"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B5C8C9-0700-4259-8A60-AC70BB8F5100}"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0B975CF4-F59A-41FF-B3C0-65083B032378}">
      <dgm:prSet/>
      <dgm:spPr/>
      <dgm:t>
        <a:bodyPr/>
        <a:lstStyle/>
        <a:p>
          <a:pPr>
            <a:lnSpc>
              <a:spcPct val="100000"/>
            </a:lnSpc>
          </a:pPr>
          <a:r>
            <a:rPr lang="en-US"/>
            <a:t>Allow the game designers to parse through the generated files easily</a:t>
          </a:r>
        </a:p>
      </dgm:t>
    </dgm:pt>
    <dgm:pt modelId="{E873974F-3372-49ED-9FB6-2492221DF145}" type="parTrans" cxnId="{82E33E1A-4444-4D23-B456-EA32648F50FE}">
      <dgm:prSet/>
      <dgm:spPr/>
      <dgm:t>
        <a:bodyPr/>
        <a:lstStyle/>
        <a:p>
          <a:endParaRPr lang="en-US"/>
        </a:p>
      </dgm:t>
    </dgm:pt>
    <dgm:pt modelId="{9E4B525D-C117-4C6E-96EF-3261BD82D1FE}" type="sibTrans" cxnId="{82E33E1A-4444-4D23-B456-EA32648F50FE}">
      <dgm:prSet/>
      <dgm:spPr/>
      <dgm:t>
        <a:bodyPr/>
        <a:lstStyle/>
        <a:p>
          <a:endParaRPr lang="en-US"/>
        </a:p>
      </dgm:t>
    </dgm:pt>
    <dgm:pt modelId="{68A00D00-7119-4EB6-89F4-75773474C2C5}">
      <dgm:prSet/>
      <dgm:spPr/>
      <dgm:t>
        <a:bodyPr/>
        <a:lstStyle/>
        <a:p>
          <a:pPr>
            <a:lnSpc>
              <a:spcPct val="100000"/>
            </a:lnSpc>
          </a:pPr>
          <a:r>
            <a:rPr lang="en-US"/>
            <a:t>Make sense of the data generated</a:t>
          </a:r>
        </a:p>
      </dgm:t>
    </dgm:pt>
    <dgm:pt modelId="{AE7C5392-8B0D-4689-A326-66B7AEEB96D2}" type="parTrans" cxnId="{8CE9EF05-644E-4657-A24A-F4B127894ACE}">
      <dgm:prSet/>
      <dgm:spPr/>
      <dgm:t>
        <a:bodyPr/>
        <a:lstStyle/>
        <a:p>
          <a:endParaRPr lang="en-US"/>
        </a:p>
      </dgm:t>
    </dgm:pt>
    <dgm:pt modelId="{D023D506-40B3-4D17-931D-E953F6198B5B}" type="sibTrans" cxnId="{8CE9EF05-644E-4657-A24A-F4B127894ACE}">
      <dgm:prSet/>
      <dgm:spPr/>
      <dgm:t>
        <a:bodyPr/>
        <a:lstStyle/>
        <a:p>
          <a:endParaRPr lang="en-US"/>
        </a:p>
      </dgm:t>
    </dgm:pt>
    <dgm:pt modelId="{973A8370-B6EC-4E80-B344-90F772530A08}">
      <dgm:prSet/>
      <dgm:spPr/>
      <dgm:t>
        <a:bodyPr/>
        <a:lstStyle/>
        <a:p>
          <a:pPr>
            <a:lnSpc>
              <a:spcPct val="100000"/>
            </a:lnSpc>
          </a:pPr>
          <a:r>
            <a:rPr lang="en-US"/>
            <a:t>Compare different datasets to see how changes have an effect</a:t>
          </a:r>
        </a:p>
      </dgm:t>
    </dgm:pt>
    <dgm:pt modelId="{E8CB2EF8-DD40-47B3-9C47-CDA62651153A}" type="parTrans" cxnId="{68DAFF3F-B813-4B18-8981-ACB32969ED3F}">
      <dgm:prSet/>
      <dgm:spPr/>
      <dgm:t>
        <a:bodyPr/>
        <a:lstStyle/>
        <a:p>
          <a:endParaRPr lang="en-US"/>
        </a:p>
      </dgm:t>
    </dgm:pt>
    <dgm:pt modelId="{0CD13E0E-B375-4289-815C-B7514A51070B}" type="sibTrans" cxnId="{68DAFF3F-B813-4B18-8981-ACB32969ED3F}">
      <dgm:prSet/>
      <dgm:spPr/>
      <dgm:t>
        <a:bodyPr/>
        <a:lstStyle/>
        <a:p>
          <a:endParaRPr lang="en-US"/>
        </a:p>
      </dgm:t>
    </dgm:pt>
    <dgm:pt modelId="{0CD738AD-C0E3-49B0-BD7F-EC9E424E1092}" type="pres">
      <dgm:prSet presAssocID="{BFB5C8C9-0700-4259-8A60-AC70BB8F5100}" presName="root" presStyleCnt="0">
        <dgm:presLayoutVars>
          <dgm:dir/>
          <dgm:resizeHandles val="exact"/>
        </dgm:presLayoutVars>
      </dgm:prSet>
      <dgm:spPr/>
    </dgm:pt>
    <dgm:pt modelId="{0449A41B-05FD-4B82-833F-91BB30546643}" type="pres">
      <dgm:prSet presAssocID="{0B975CF4-F59A-41FF-B3C0-65083B032378}" presName="compNode" presStyleCnt="0"/>
      <dgm:spPr/>
    </dgm:pt>
    <dgm:pt modelId="{34AC59F1-4764-4151-ACA3-C5250DA93D8A}" type="pres">
      <dgm:prSet presAssocID="{0B975CF4-F59A-41FF-B3C0-65083B032378}"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agnifying glass with solid fill"/>
        </a:ext>
      </dgm:extLst>
    </dgm:pt>
    <dgm:pt modelId="{3AB9AF42-306F-4782-8B8D-DEB977570E8C}" type="pres">
      <dgm:prSet presAssocID="{0B975CF4-F59A-41FF-B3C0-65083B032378}" presName="spaceRect" presStyleCnt="0"/>
      <dgm:spPr/>
    </dgm:pt>
    <dgm:pt modelId="{AAC1F2DF-8A61-4D50-9AC3-3F1177C43390}" type="pres">
      <dgm:prSet presAssocID="{0B975CF4-F59A-41FF-B3C0-65083B032378}" presName="textRect" presStyleLbl="revTx" presStyleIdx="0" presStyleCnt="3">
        <dgm:presLayoutVars>
          <dgm:chMax val="1"/>
          <dgm:chPref val="1"/>
        </dgm:presLayoutVars>
      </dgm:prSet>
      <dgm:spPr/>
    </dgm:pt>
    <dgm:pt modelId="{65DBDBC7-3462-4D5A-857E-2F1AE1800F73}" type="pres">
      <dgm:prSet presAssocID="{9E4B525D-C117-4C6E-96EF-3261BD82D1FE}" presName="sibTrans" presStyleCnt="0"/>
      <dgm:spPr/>
    </dgm:pt>
    <dgm:pt modelId="{B081DEC7-32D2-4CD6-86B3-4A17E1465248}" type="pres">
      <dgm:prSet presAssocID="{68A00D00-7119-4EB6-89F4-75773474C2C5}" presName="compNode" presStyleCnt="0"/>
      <dgm:spPr/>
    </dgm:pt>
    <dgm:pt modelId="{FF53F344-DB07-4AB3-939D-3BEDA9B090FB}" type="pres">
      <dgm:prSet presAssocID="{68A00D00-7119-4EB6-89F4-75773474C2C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ar chart"/>
        </a:ext>
      </dgm:extLst>
    </dgm:pt>
    <dgm:pt modelId="{D6543C4E-28AE-487F-8117-10C56CBA6C75}" type="pres">
      <dgm:prSet presAssocID="{68A00D00-7119-4EB6-89F4-75773474C2C5}" presName="spaceRect" presStyleCnt="0"/>
      <dgm:spPr/>
    </dgm:pt>
    <dgm:pt modelId="{C369E75E-6CA4-4F5B-9E19-0B52D91C8403}" type="pres">
      <dgm:prSet presAssocID="{68A00D00-7119-4EB6-89F4-75773474C2C5}" presName="textRect" presStyleLbl="revTx" presStyleIdx="1" presStyleCnt="3">
        <dgm:presLayoutVars>
          <dgm:chMax val="1"/>
          <dgm:chPref val="1"/>
        </dgm:presLayoutVars>
      </dgm:prSet>
      <dgm:spPr/>
    </dgm:pt>
    <dgm:pt modelId="{16F29842-E181-42C5-B9A2-9D434BF16681}" type="pres">
      <dgm:prSet presAssocID="{D023D506-40B3-4D17-931D-E953F6198B5B}" presName="sibTrans" presStyleCnt="0"/>
      <dgm:spPr/>
    </dgm:pt>
    <dgm:pt modelId="{BDB05D81-63CC-4050-8333-2C9B6543DEBB}" type="pres">
      <dgm:prSet presAssocID="{973A8370-B6EC-4E80-B344-90F772530A08}" presName="compNode" presStyleCnt="0"/>
      <dgm:spPr/>
    </dgm:pt>
    <dgm:pt modelId="{5A139E96-47AA-4364-81E2-655B9CE6A4E3}" type="pres">
      <dgm:prSet presAssocID="{973A8370-B6EC-4E80-B344-90F772530A08}"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Venn diagram outline"/>
        </a:ext>
      </dgm:extLst>
    </dgm:pt>
    <dgm:pt modelId="{7064736C-1445-494D-856D-25F4663846BD}" type="pres">
      <dgm:prSet presAssocID="{973A8370-B6EC-4E80-B344-90F772530A08}" presName="spaceRect" presStyleCnt="0"/>
      <dgm:spPr/>
    </dgm:pt>
    <dgm:pt modelId="{B2E0E52F-8F05-4A7E-B7CE-1FF006E970D6}" type="pres">
      <dgm:prSet presAssocID="{973A8370-B6EC-4E80-B344-90F772530A08}" presName="textRect" presStyleLbl="revTx" presStyleIdx="2" presStyleCnt="3">
        <dgm:presLayoutVars>
          <dgm:chMax val="1"/>
          <dgm:chPref val="1"/>
        </dgm:presLayoutVars>
      </dgm:prSet>
      <dgm:spPr/>
    </dgm:pt>
  </dgm:ptLst>
  <dgm:cxnLst>
    <dgm:cxn modelId="{8CE9EF05-644E-4657-A24A-F4B127894ACE}" srcId="{BFB5C8C9-0700-4259-8A60-AC70BB8F5100}" destId="{68A00D00-7119-4EB6-89F4-75773474C2C5}" srcOrd="1" destOrd="0" parTransId="{AE7C5392-8B0D-4689-A326-66B7AEEB96D2}" sibTransId="{D023D506-40B3-4D17-931D-E953F6198B5B}"/>
    <dgm:cxn modelId="{82E33E1A-4444-4D23-B456-EA32648F50FE}" srcId="{BFB5C8C9-0700-4259-8A60-AC70BB8F5100}" destId="{0B975CF4-F59A-41FF-B3C0-65083B032378}" srcOrd="0" destOrd="0" parTransId="{E873974F-3372-49ED-9FB6-2492221DF145}" sibTransId="{9E4B525D-C117-4C6E-96EF-3261BD82D1FE}"/>
    <dgm:cxn modelId="{EDC79D20-D21D-4EEC-8AC8-9C01F6C9528C}" type="presOf" srcId="{973A8370-B6EC-4E80-B344-90F772530A08}" destId="{B2E0E52F-8F05-4A7E-B7CE-1FF006E970D6}" srcOrd="0" destOrd="0" presId="urn:microsoft.com/office/officeart/2018/2/layout/IconLabelList"/>
    <dgm:cxn modelId="{68DAFF3F-B813-4B18-8981-ACB32969ED3F}" srcId="{BFB5C8C9-0700-4259-8A60-AC70BB8F5100}" destId="{973A8370-B6EC-4E80-B344-90F772530A08}" srcOrd="2" destOrd="0" parTransId="{E8CB2EF8-DD40-47B3-9C47-CDA62651153A}" sibTransId="{0CD13E0E-B375-4289-815C-B7514A51070B}"/>
    <dgm:cxn modelId="{18470E6A-82AD-4159-9E49-C139DB2632A5}" type="presOf" srcId="{0B975CF4-F59A-41FF-B3C0-65083B032378}" destId="{AAC1F2DF-8A61-4D50-9AC3-3F1177C43390}" srcOrd="0" destOrd="0" presId="urn:microsoft.com/office/officeart/2018/2/layout/IconLabelList"/>
    <dgm:cxn modelId="{7F2F8972-519E-4EBB-ADB8-537E3B1BAE9A}" type="presOf" srcId="{BFB5C8C9-0700-4259-8A60-AC70BB8F5100}" destId="{0CD738AD-C0E3-49B0-BD7F-EC9E424E1092}" srcOrd="0" destOrd="0" presId="urn:microsoft.com/office/officeart/2018/2/layout/IconLabelList"/>
    <dgm:cxn modelId="{881E158F-7304-44AC-8AB4-539A6B7DFDD3}" type="presOf" srcId="{68A00D00-7119-4EB6-89F4-75773474C2C5}" destId="{C369E75E-6CA4-4F5B-9E19-0B52D91C8403}" srcOrd="0" destOrd="0" presId="urn:microsoft.com/office/officeart/2018/2/layout/IconLabelList"/>
    <dgm:cxn modelId="{8F3C64C1-AF40-490F-89C5-E347FA36D8DD}" type="presParOf" srcId="{0CD738AD-C0E3-49B0-BD7F-EC9E424E1092}" destId="{0449A41B-05FD-4B82-833F-91BB30546643}" srcOrd="0" destOrd="0" presId="urn:microsoft.com/office/officeart/2018/2/layout/IconLabelList"/>
    <dgm:cxn modelId="{E25DBA30-3002-42CE-9E76-193E239F9CB5}" type="presParOf" srcId="{0449A41B-05FD-4B82-833F-91BB30546643}" destId="{34AC59F1-4764-4151-ACA3-C5250DA93D8A}" srcOrd="0" destOrd="0" presId="urn:microsoft.com/office/officeart/2018/2/layout/IconLabelList"/>
    <dgm:cxn modelId="{71539420-FA0D-4B22-B1C2-67FCC2C6531D}" type="presParOf" srcId="{0449A41B-05FD-4B82-833F-91BB30546643}" destId="{3AB9AF42-306F-4782-8B8D-DEB977570E8C}" srcOrd="1" destOrd="0" presId="urn:microsoft.com/office/officeart/2018/2/layout/IconLabelList"/>
    <dgm:cxn modelId="{1532506A-7D3A-4E08-B3C6-DBE54328E88F}" type="presParOf" srcId="{0449A41B-05FD-4B82-833F-91BB30546643}" destId="{AAC1F2DF-8A61-4D50-9AC3-3F1177C43390}" srcOrd="2" destOrd="0" presId="urn:microsoft.com/office/officeart/2018/2/layout/IconLabelList"/>
    <dgm:cxn modelId="{C19B4BFC-CB64-4E71-92E5-E78981AB2814}" type="presParOf" srcId="{0CD738AD-C0E3-49B0-BD7F-EC9E424E1092}" destId="{65DBDBC7-3462-4D5A-857E-2F1AE1800F73}" srcOrd="1" destOrd="0" presId="urn:microsoft.com/office/officeart/2018/2/layout/IconLabelList"/>
    <dgm:cxn modelId="{81400642-7A5E-4E8D-BBF7-1092F3FFE3A9}" type="presParOf" srcId="{0CD738AD-C0E3-49B0-BD7F-EC9E424E1092}" destId="{B081DEC7-32D2-4CD6-86B3-4A17E1465248}" srcOrd="2" destOrd="0" presId="urn:microsoft.com/office/officeart/2018/2/layout/IconLabelList"/>
    <dgm:cxn modelId="{6222C833-BDA1-4655-98BC-BA3347D18956}" type="presParOf" srcId="{B081DEC7-32D2-4CD6-86B3-4A17E1465248}" destId="{FF53F344-DB07-4AB3-939D-3BEDA9B090FB}" srcOrd="0" destOrd="0" presId="urn:microsoft.com/office/officeart/2018/2/layout/IconLabelList"/>
    <dgm:cxn modelId="{14788FED-2C2B-4FA4-B5E8-C20F4B384FFE}" type="presParOf" srcId="{B081DEC7-32D2-4CD6-86B3-4A17E1465248}" destId="{D6543C4E-28AE-487F-8117-10C56CBA6C75}" srcOrd="1" destOrd="0" presId="urn:microsoft.com/office/officeart/2018/2/layout/IconLabelList"/>
    <dgm:cxn modelId="{C669D9AE-61AF-4BC1-A0F3-073D28F6101E}" type="presParOf" srcId="{B081DEC7-32D2-4CD6-86B3-4A17E1465248}" destId="{C369E75E-6CA4-4F5B-9E19-0B52D91C8403}" srcOrd="2" destOrd="0" presId="urn:microsoft.com/office/officeart/2018/2/layout/IconLabelList"/>
    <dgm:cxn modelId="{C9A13982-4648-46E2-80CD-1CD269AFF78A}" type="presParOf" srcId="{0CD738AD-C0E3-49B0-BD7F-EC9E424E1092}" destId="{16F29842-E181-42C5-B9A2-9D434BF16681}" srcOrd="3" destOrd="0" presId="urn:microsoft.com/office/officeart/2018/2/layout/IconLabelList"/>
    <dgm:cxn modelId="{B355E47A-F3EC-4A77-9771-F710EAD057CC}" type="presParOf" srcId="{0CD738AD-C0E3-49B0-BD7F-EC9E424E1092}" destId="{BDB05D81-63CC-4050-8333-2C9B6543DEBB}" srcOrd="4" destOrd="0" presId="urn:microsoft.com/office/officeart/2018/2/layout/IconLabelList"/>
    <dgm:cxn modelId="{9AE42CE2-2717-47CD-8B10-0CBA0635D297}" type="presParOf" srcId="{BDB05D81-63CC-4050-8333-2C9B6543DEBB}" destId="{5A139E96-47AA-4364-81E2-655B9CE6A4E3}" srcOrd="0" destOrd="0" presId="urn:microsoft.com/office/officeart/2018/2/layout/IconLabelList"/>
    <dgm:cxn modelId="{0B456E51-18A3-411E-A238-C6FB88EBC861}" type="presParOf" srcId="{BDB05D81-63CC-4050-8333-2C9B6543DEBB}" destId="{7064736C-1445-494D-856D-25F4663846BD}" srcOrd="1" destOrd="0" presId="urn:microsoft.com/office/officeart/2018/2/layout/IconLabelList"/>
    <dgm:cxn modelId="{F96D53C8-CAAA-40A7-9A59-9C70A0641E77}" type="presParOf" srcId="{BDB05D81-63CC-4050-8333-2C9B6543DEBB}" destId="{B2E0E52F-8F05-4A7E-B7CE-1FF006E970D6}"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7C1D07-9B4B-4039-ABE2-2236435487BE}">
      <dsp:nvSpPr>
        <dsp:cNvPr id="0" name=""/>
        <dsp:cNvSpPr/>
      </dsp:nvSpPr>
      <dsp:spPr>
        <a:xfrm>
          <a:off x="970711" y="633712"/>
          <a:ext cx="1106394" cy="110639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284C05E-B472-4FC1-915E-5BA210EB7A16}">
      <dsp:nvSpPr>
        <dsp:cNvPr id="0" name=""/>
        <dsp:cNvSpPr/>
      </dsp:nvSpPr>
      <dsp:spPr>
        <a:xfrm>
          <a:off x="29458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100000"/>
            </a:lnSpc>
            <a:spcBef>
              <a:spcPct val="0"/>
            </a:spcBef>
            <a:spcAft>
              <a:spcPct val="35000"/>
            </a:spcAft>
            <a:buNone/>
          </a:pPr>
          <a:r>
            <a:rPr lang="en-US" sz="2700" b="0" i="0" kern="1200"/>
            <a:t>AI </a:t>
          </a:r>
          <a:endParaRPr lang="en-US" sz="2700" kern="1200"/>
        </a:p>
      </dsp:txBody>
      <dsp:txXfrm>
        <a:off x="294581" y="2062587"/>
        <a:ext cx="2458655" cy="720000"/>
      </dsp:txXfrm>
    </dsp:sp>
    <dsp:sp modelId="{8516AC8C-C7DF-42B9-97BC-C6470D1C1307}">
      <dsp:nvSpPr>
        <dsp:cNvPr id="0" name=""/>
        <dsp:cNvSpPr/>
      </dsp:nvSpPr>
      <dsp:spPr>
        <a:xfrm>
          <a:off x="3859632" y="633712"/>
          <a:ext cx="1106394" cy="11063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F35176C-A488-4698-BA9C-51000C1FC6AD}">
      <dsp:nvSpPr>
        <dsp:cNvPr id="0" name=""/>
        <dsp:cNvSpPr/>
      </dsp:nvSpPr>
      <dsp:spPr>
        <a:xfrm>
          <a:off x="318350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100000"/>
            </a:lnSpc>
            <a:spcBef>
              <a:spcPct val="0"/>
            </a:spcBef>
            <a:spcAft>
              <a:spcPct val="35000"/>
            </a:spcAft>
            <a:buNone/>
          </a:pPr>
          <a:r>
            <a:rPr lang="en-US" sz="2700" b="0" i="0" kern="1200"/>
            <a:t>Game Engine</a:t>
          </a:r>
          <a:endParaRPr lang="en-US" sz="2700" kern="1200"/>
        </a:p>
      </dsp:txBody>
      <dsp:txXfrm>
        <a:off x="3183501" y="2062587"/>
        <a:ext cx="2458655" cy="720000"/>
      </dsp:txXfrm>
    </dsp:sp>
    <dsp:sp modelId="{0F2D48F2-ED46-495B-8FAA-B3B20018D0EB}">
      <dsp:nvSpPr>
        <dsp:cNvPr id="0" name=""/>
        <dsp:cNvSpPr/>
      </dsp:nvSpPr>
      <dsp:spPr>
        <a:xfrm>
          <a:off x="6748552" y="633712"/>
          <a:ext cx="1106394" cy="110639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10ED2B7-42B4-4546-9189-440717D03269}">
      <dsp:nvSpPr>
        <dsp:cNvPr id="0" name=""/>
        <dsp:cNvSpPr/>
      </dsp:nvSpPr>
      <dsp:spPr>
        <a:xfrm>
          <a:off x="607242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00150">
            <a:lnSpc>
              <a:spcPct val="100000"/>
            </a:lnSpc>
            <a:spcBef>
              <a:spcPct val="0"/>
            </a:spcBef>
            <a:spcAft>
              <a:spcPct val="35000"/>
            </a:spcAft>
            <a:buNone/>
          </a:pPr>
          <a:r>
            <a:rPr lang="en-US" sz="2700" b="0" i="0" kern="1200"/>
            <a:t>Data Visualizer</a:t>
          </a:r>
          <a:endParaRPr lang="en-US" sz="2700" kern="1200"/>
        </a:p>
      </dsp:txBody>
      <dsp:txXfrm>
        <a:off x="6072421" y="2062587"/>
        <a:ext cx="2458655"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FE5906-12DC-42A8-A232-62B57C2A8C20}">
      <dsp:nvSpPr>
        <dsp:cNvPr id="0" name=""/>
        <dsp:cNvSpPr/>
      </dsp:nvSpPr>
      <dsp:spPr>
        <a:xfrm>
          <a:off x="591284" y="456700"/>
          <a:ext cx="1715625" cy="171562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48E56F-A5F9-47F2-B3D6-4B0DF26FF940}">
      <dsp:nvSpPr>
        <dsp:cNvPr id="0" name=""/>
        <dsp:cNvSpPr/>
      </dsp:nvSpPr>
      <dsp:spPr>
        <a:xfrm>
          <a:off x="956909" y="822325"/>
          <a:ext cx="984375" cy="98437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A5FD17B-B9BD-483D-A720-95F86747FE5F}">
      <dsp:nvSpPr>
        <dsp:cNvPr id="0" name=""/>
        <dsp:cNvSpPr/>
      </dsp:nvSpPr>
      <dsp:spPr>
        <a:xfrm>
          <a:off x="42846" y="2706700"/>
          <a:ext cx="2812500" cy="1062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When the first two pillars started to mature, we started to generate a lot of useful information</a:t>
          </a:r>
        </a:p>
      </dsp:txBody>
      <dsp:txXfrm>
        <a:off x="42846" y="2706700"/>
        <a:ext cx="2812500" cy="1062070"/>
      </dsp:txXfrm>
    </dsp:sp>
    <dsp:sp modelId="{50F81E97-2C20-4914-A7E3-8E15EF3A43D5}">
      <dsp:nvSpPr>
        <dsp:cNvPr id="0" name=""/>
        <dsp:cNvSpPr/>
      </dsp:nvSpPr>
      <dsp:spPr>
        <a:xfrm>
          <a:off x="3895972" y="456700"/>
          <a:ext cx="1715625" cy="171562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DA525E7-E1B9-4773-B11E-2741BFFFC1E5}">
      <dsp:nvSpPr>
        <dsp:cNvPr id="0" name=""/>
        <dsp:cNvSpPr/>
      </dsp:nvSpPr>
      <dsp:spPr>
        <a:xfrm>
          <a:off x="4261597" y="822325"/>
          <a:ext cx="984375" cy="98437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DF6EFA7-AA8C-4445-8F26-C17E0424960A}">
      <dsp:nvSpPr>
        <dsp:cNvPr id="0" name=""/>
        <dsp:cNvSpPr/>
      </dsp:nvSpPr>
      <dsp:spPr>
        <a:xfrm>
          <a:off x="3347534" y="2706700"/>
          <a:ext cx="2812500" cy="1062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First essential goal was completed</a:t>
          </a:r>
        </a:p>
      </dsp:txBody>
      <dsp:txXfrm>
        <a:off x="3347534" y="2706700"/>
        <a:ext cx="2812500" cy="1062070"/>
      </dsp:txXfrm>
    </dsp:sp>
    <dsp:sp modelId="{7333D048-DF57-4447-A41B-23BD0694D97A}">
      <dsp:nvSpPr>
        <dsp:cNvPr id="0" name=""/>
        <dsp:cNvSpPr/>
      </dsp:nvSpPr>
      <dsp:spPr>
        <a:xfrm>
          <a:off x="7200659" y="456700"/>
          <a:ext cx="1715625" cy="171562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1E286EA-2D1A-499D-A2B5-AB5D22F375A3}">
      <dsp:nvSpPr>
        <dsp:cNvPr id="0" name=""/>
        <dsp:cNvSpPr/>
      </dsp:nvSpPr>
      <dsp:spPr>
        <a:xfrm>
          <a:off x="7566284" y="822325"/>
          <a:ext cx="984375" cy="98437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DF055F-2A6D-40AE-AE2E-E630F61E4FB3}">
      <dsp:nvSpPr>
        <dsp:cNvPr id="0" name=""/>
        <dsp:cNvSpPr/>
      </dsp:nvSpPr>
      <dsp:spPr>
        <a:xfrm>
          <a:off x="6652222" y="2706700"/>
          <a:ext cx="2812500" cy="1062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a:t>In Parallel, we have started Building tools to analyzing the data generated to provide further value to the client</a:t>
          </a:r>
        </a:p>
      </dsp:txBody>
      <dsp:txXfrm>
        <a:off x="6652222" y="2706700"/>
        <a:ext cx="2812500" cy="106207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AC59F1-4764-4151-ACA3-C5250DA93D8A}">
      <dsp:nvSpPr>
        <dsp:cNvPr id="0" name=""/>
        <dsp:cNvSpPr/>
      </dsp:nvSpPr>
      <dsp:spPr>
        <a:xfrm>
          <a:off x="970711" y="633712"/>
          <a:ext cx="1106394" cy="110639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AC1F2DF-8A61-4D50-9AC3-3F1177C43390}">
      <dsp:nvSpPr>
        <dsp:cNvPr id="0" name=""/>
        <dsp:cNvSpPr/>
      </dsp:nvSpPr>
      <dsp:spPr>
        <a:xfrm>
          <a:off x="29458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Allow the game designers to parse through the generated files easily</a:t>
          </a:r>
        </a:p>
      </dsp:txBody>
      <dsp:txXfrm>
        <a:off x="294581" y="2062587"/>
        <a:ext cx="2458655" cy="720000"/>
      </dsp:txXfrm>
    </dsp:sp>
    <dsp:sp modelId="{FF53F344-DB07-4AB3-939D-3BEDA9B090FB}">
      <dsp:nvSpPr>
        <dsp:cNvPr id="0" name=""/>
        <dsp:cNvSpPr/>
      </dsp:nvSpPr>
      <dsp:spPr>
        <a:xfrm>
          <a:off x="3859632" y="633712"/>
          <a:ext cx="1106394" cy="110639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369E75E-6CA4-4F5B-9E19-0B52D91C8403}">
      <dsp:nvSpPr>
        <dsp:cNvPr id="0" name=""/>
        <dsp:cNvSpPr/>
      </dsp:nvSpPr>
      <dsp:spPr>
        <a:xfrm>
          <a:off x="318350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Make sense of the data generated</a:t>
          </a:r>
        </a:p>
      </dsp:txBody>
      <dsp:txXfrm>
        <a:off x="3183501" y="2062587"/>
        <a:ext cx="2458655" cy="720000"/>
      </dsp:txXfrm>
    </dsp:sp>
    <dsp:sp modelId="{5A139E96-47AA-4364-81E2-655B9CE6A4E3}">
      <dsp:nvSpPr>
        <dsp:cNvPr id="0" name=""/>
        <dsp:cNvSpPr/>
      </dsp:nvSpPr>
      <dsp:spPr>
        <a:xfrm>
          <a:off x="6748552" y="633712"/>
          <a:ext cx="1106394" cy="1106394"/>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2E0E52F-8F05-4A7E-B7CE-1FF006E970D6}">
      <dsp:nvSpPr>
        <dsp:cNvPr id="0" name=""/>
        <dsp:cNvSpPr/>
      </dsp:nvSpPr>
      <dsp:spPr>
        <a:xfrm>
          <a:off x="6072421" y="2062587"/>
          <a:ext cx="245865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Compare different datasets to see how changes have an effect</a:t>
          </a:r>
        </a:p>
      </dsp:txBody>
      <dsp:txXfrm>
        <a:off x="6072421" y="2062587"/>
        <a:ext cx="2458655"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jpe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3.jpe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2E0A36-C82C-4E4A-9306-836B5EEF1854}" type="datetimeFigureOut">
              <a:rPr lang="en-CA" smtClean="0"/>
              <a:t>2023-03-25</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5EF181-1AE7-42F0-ABE7-41827F9E6543}" type="slidenum">
              <a:rPr lang="en-CA" smtClean="0"/>
              <a:t>‹#›</a:t>
            </a:fld>
            <a:endParaRPr lang="en-CA"/>
          </a:p>
        </p:txBody>
      </p:sp>
    </p:spTree>
    <p:extLst>
      <p:ext uri="{BB962C8B-B14F-4D97-AF65-F5344CB8AC3E}">
        <p14:creationId xmlns:p14="http://schemas.microsoft.com/office/powerpoint/2010/main" val="20520108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800">
                <a:effectLst/>
                <a:latin typeface="Calibri" panose="020F0502020204030204" pitchFamily="34" charset="0"/>
                <a:ea typeface="Calibri" panose="020F0502020204030204" pitchFamily="34" charset="0"/>
                <a:cs typeface="Times New Roman" panose="02020603050405020304" pitchFamily="18" charset="0"/>
              </a:rPr>
              <a:t>Have you ever tried learning a new board game with your friends and felt utterly confused by the rules after trying to understand them for an hour, then played the game having to refer back to the rulebook every 5 minutes and still unsure if you’re playing it right?</a:t>
            </a:r>
          </a:p>
          <a:p>
            <a:r>
              <a:rPr lang="en-CA" sz="1800">
                <a:effectLst/>
                <a:latin typeface="Calibri" panose="020F0502020204030204" pitchFamily="34" charset="0"/>
                <a:ea typeface="Calibri" panose="020F0502020204030204" pitchFamily="34" charset="0"/>
                <a:cs typeface="Times New Roman" panose="02020603050405020304" pitchFamily="18" charset="0"/>
              </a:rPr>
              <a:t> </a:t>
            </a:r>
          </a:p>
          <a:p>
            <a:r>
              <a:rPr lang="en-CA" sz="1800">
                <a:effectLst/>
                <a:latin typeface="Calibri" panose="020F0502020204030204" pitchFamily="34" charset="0"/>
                <a:ea typeface="Calibri" panose="020F0502020204030204" pitchFamily="34" charset="0"/>
                <a:cs typeface="Times New Roman" panose="02020603050405020304" pitchFamily="18" charset="0"/>
              </a:rPr>
              <a:t>Now imagine the time, money and work it goes into designing these games. Every detail and rule needs to be correct as it is expensive and sometimes impossible to patch or fix a physical board game after release, the way we can easily patch and fix software. This means we need to dedicate thousands of man hours to test and balance knowing the game is absolutely correct before releasing to customers.</a:t>
            </a:r>
          </a:p>
          <a:p>
            <a:r>
              <a:rPr lang="en-CA" sz="1800">
                <a:effectLst/>
                <a:latin typeface="Calibri" panose="020F0502020204030204" pitchFamily="34" charset="0"/>
                <a:ea typeface="Calibri" panose="020F0502020204030204" pitchFamily="34" charset="0"/>
                <a:cs typeface="Times New Roman" panose="02020603050405020304" pitchFamily="18" charset="0"/>
              </a:rPr>
              <a:t> </a:t>
            </a:r>
          </a:p>
          <a:p>
            <a:r>
              <a:rPr lang="en-CA" sz="1800">
                <a:effectLst/>
                <a:latin typeface="Calibri" panose="020F0502020204030204" pitchFamily="34" charset="0"/>
                <a:ea typeface="Calibri" panose="020F0502020204030204" pitchFamily="34" charset="0"/>
                <a:cs typeface="Times New Roman" panose="02020603050405020304" pitchFamily="18" charset="0"/>
              </a:rPr>
              <a:t>If only we had a way to forgo this manual and tedious process?</a:t>
            </a:r>
          </a:p>
          <a:p>
            <a:endParaRPr lang="en-CA"/>
          </a:p>
        </p:txBody>
      </p:sp>
      <p:sp>
        <p:nvSpPr>
          <p:cNvPr id="4" name="Slide Number Placeholder 3"/>
          <p:cNvSpPr>
            <a:spLocks noGrp="1"/>
          </p:cNvSpPr>
          <p:nvPr>
            <p:ph type="sldNum" sz="quarter" idx="5"/>
          </p:nvPr>
        </p:nvSpPr>
        <p:spPr/>
        <p:txBody>
          <a:bodyPr/>
          <a:lstStyle/>
          <a:p>
            <a:fld id="{DF5EF181-1AE7-42F0-ABE7-41827F9E6543}" type="slidenum">
              <a:rPr lang="en-CA" smtClean="0"/>
              <a:t>1</a:t>
            </a:fld>
            <a:endParaRPr lang="en-CA"/>
          </a:p>
        </p:txBody>
      </p:sp>
    </p:spTree>
    <p:extLst>
      <p:ext uri="{BB962C8B-B14F-4D97-AF65-F5344CB8AC3E}">
        <p14:creationId xmlns:p14="http://schemas.microsoft.com/office/powerpoint/2010/main" val="9451299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F5EF181-1AE7-42F0-ABE7-41827F9E6543}" type="slidenum">
              <a:rPr lang="en-CA" smtClean="0"/>
              <a:t>10</a:t>
            </a:fld>
            <a:endParaRPr lang="en-CA"/>
          </a:p>
        </p:txBody>
      </p:sp>
    </p:spTree>
    <p:extLst>
      <p:ext uri="{BB962C8B-B14F-4D97-AF65-F5344CB8AC3E}">
        <p14:creationId xmlns:p14="http://schemas.microsoft.com/office/powerpoint/2010/main" val="17455456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This diagram, shows what each data point maps to onto a </a:t>
            </a:r>
            <a:r>
              <a:rPr lang="en-CA" err="1"/>
              <a:t>tictac</a:t>
            </a:r>
            <a:r>
              <a:rPr lang="en-CA"/>
              <a:t> board</a:t>
            </a:r>
          </a:p>
        </p:txBody>
      </p:sp>
      <p:sp>
        <p:nvSpPr>
          <p:cNvPr id="4" name="Slide Number Placeholder 3"/>
          <p:cNvSpPr>
            <a:spLocks noGrp="1"/>
          </p:cNvSpPr>
          <p:nvPr>
            <p:ph type="sldNum" sz="quarter" idx="5"/>
          </p:nvPr>
        </p:nvSpPr>
        <p:spPr/>
        <p:txBody>
          <a:bodyPr/>
          <a:lstStyle/>
          <a:p>
            <a:fld id="{DF5EF181-1AE7-42F0-ABE7-41827F9E6543}" type="slidenum">
              <a:rPr lang="en-CA" smtClean="0"/>
              <a:t>16</a:t>
            </a:fld>
            <a:endParaRPr lang="en-CA"/>
          </a:p>
        </p:txBody>
      </p:sp>
    </p:spTree>
    <p:extLst>
      <p:ext uri="{BB962C8B-B14F-4D97-AF65-F5344CB8AC3E}">
        <p14:creationId xmlns:p14="http://schemas.microsoft.com/office/powerpoint/2010/main" val="29103664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Complete the full game engine of an age contrived</a:t>
            </a:r>
          </a:p>
          <a:p>
            <a:r>
              <a:rPr lang="en-US">
                <a:cs typeface="Calibri"/>
              </a:rPr>
              <a:t>After that</a:t>
            </a:r>
            <a:endParaRPr lang="en-US"/>
          </a:p>
          <a:p>
            <a:r>
              <a:rPr lang="en-US"/>
              <a:t>2. make more effort on the ai algorithm and train it more efficiently to speed up the training process. </a:t>
            </a:r>
            <a:endParaRPr lang="en-US">
              <a:cs typeface="Calibri"/>
            </a:endParaRPr>
          </a:p>
          <a:p>
            <a:r>
              <a:rPr lang="en-US"/>
              <a:t>an example idea can be parallelization which we train multiple data concurrently. </a:t>
            </a:r>
            <a:endParaRPr lang="en-US">
              <a:cs typeface="Calibri"/>
            </a:endParaRPr>
          </a:p>
          <a:p>
            <a:r>
              <a:rPr lang="en-US">
                <a:cs typeface="Calibri"/>
              </a:rPr>
              <a:t>Besides from this</a:t>
            </a:r>
            <a:endParaRPr lang="en-US" i="1">
              <a:cs typeface="Calibri"/>
            </a:endParaRPr>
          </a:p>
          <a:p>
            <a:r>
              <a:rPr lang="en-US"/>
              <a:t>3. automate the connection between the game engine and the visualizer. For now, we need to manually move the log file to the visualizer which is not an efficient way. </a:t>
            </a:r>
            <a:endParaRPr lang="en-US">
              <a:cs typeface="Calibri"/>
            </a:endParaRPr>
          </a:p>
          <a:p>
            <a:r>
              <a:rPr lang="en-US">
                <a:cs typeface="Calibri"/>
              </a:rPr>
              <a:t>A feasible solution can be </a:t>
            </a:r>
            <a:endParaRPr lang="en-US"/>
          </a:p>
          <a:p>
            <a:r>
              <a:rPr lang="en-US"/>
              <a:t>Build a backend database or write a script to automatically pass the game engine data to the visualize</a:t>
            </a:r>
            <a:endParaRPr lang="en-US">
              <a:cs typeface="Calibri"/>
            </a:endParaRPr>
          </a:p>
          <a:p>
            <a:r>
              <a:rPr lang="en-US">
                <a:cs typeface="Calibri"/>
              </a:rPr>
              <a:t>For the last improvement </a:t>
            </a:r>
            <a:endParaRPr lang="en-US"/>
          </a:p>
          <a:p>
            <a:r>
              <a:rPr lang="en-US"/>
              <a:t>4. add more features to the data visualizer based on user's feedback. </a:t>
            </a:r>
            <a:endParaRPr lang="en-US">
              <a:cs typeface="Calibri"/>
            </a:endParaRPr>
          </a:p>
          <a:p>
            <a:r>
              <a:rPr lang="en-US"/>
              <a:t>A perfect data visualizer can communicate complex information in a clear and concise manner. </a:t>
            </a:r>
            <a:endParaRPr lang="en-US">
              <a:cs typeface="Calibri"/>
            </a:endParaRPr>
          </a:p>
          <a:p>
            <a:endParaRPr lang="en-US">
              <a:cs typeface="Calibri"/>
            </a:endParaRPr>
          </a:p>
          <a:p>
            <a:r>
              <a:rPr lang="en-US"/>
              <a:t> </a:t>
            </a:r>
            <a:endParaRPr lang="en-US">
              <a:cs typeface="Calibri"/>
            </a:endParaRPr>
          </a:p>
          <a:p>
            <a:br>
              <a:rPr lang="en-US">
                <a:cs typeface="+mn-lt"/>
              </a:rPr>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DF5EF181-1AE7-42F0-ABE7-41827F9E6543}" type="slidenum">
              <a:rPr lang="en-CA" smtClean="0"/>
              <a:t>17</a:t>
            </a:fld>
            <a:endParaRPr lang="en-CA"/>
          </a:p>
        </p:txBody>
      </p:sp>
    </p:spTree>
    <p:extLst>
      <p:ext uri="{BB962C8B-B14F-4D97-AF65-F5344CB8AC3E}">
        <p14:creationId xmlns:p14="http://schemas.microsoft.com/office/powerpoint/2010/main" val="39834918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Value provided is the tools we built to analyze thousands of simulations and the simulator itself</a:t>
            </a:r>
          </a:p>
          <a:p>
            <a:endParaRPr lang="en-CA">
              <a:cs typeface="Calibri"/>
            </a:endParaRPr>
          </a:p>
          <a:p>
            <a:r>
              <a:rPr lang="en-US"/>
              <a:t>Conclusion:</a:t>
            </a:r>
            <a:br>
              <a:rPr lang="en-US">
                <a:cs typeface="+mn-lt"/>
              </a:rPr>
            </a:br>
            <a:r>
              <a:rPr lang="en-US"/>
              <a:t>A good framework can significantly help board game designers save a large amount of money and human resource while balancing the game. Our Ai framework helps the game designers identify and resolve unbalanced components before releasing the game to the market. The value of our framework is it analyzes thousands of simulations and the simulator itself.</a:t>
            </a:r>
            <a:endParaRPr lang="en-US">
              <a:cs typeface="Calibri"/>
            </a:endParaRPr>
          </a:p>
          <a:p>
            <a:r>
              <a:rPr lang="en-US"/>
              <a:t>The 3 pillars of our framework have their own challenges but we overcome these challenges and achieve our goals in the end.</a:t>
            </a:r>
            <a:endParaRPr lang="en-US">
              <a:cs typeface="Calibri"/>
            </a:endParaRPr>
          </a:p>
          <a:p>
            <a:r>
              <a:rPr lang="en-US"/>
              <a:t>Overall, our framework that we developed for the age-contrived and tic tac toe functionally works well, but it needs more resources and training to handle the large scale of the game. For now, the framework has been effective support the game to date, but as the game may continue to grow, more resource will be required to ensure it remains effective. </a:t>
            </a:r>
            <a:endParaRPr lang="en-CA"/>
          </a:p>
        </p:txBody>
      </p:sp>
      <p:sp>
        <p:nvSpPr>
          <p:cNvPr id="4" name="Slide Number Placeholder 3"/>
          <p:cNvSpPr>
            <a:spLocks noGrp="1"/>
          </p:cNvSpPr>
          <p:nvPr>
            <p:ph type="sldNum" sz="quarter" idx="5"/>
          </p:nvPr>
        </p:nvSpPr>
        <p:spPr/>
        <p:txBody>
          <a:bodyPr/>
          <a:lstStyle/>
          <a:p>
            <a:fld id="{DF5EF181-1AE7-42F0-ABE7-41827F9E6543}" type="slidenum">
              <a:rPr lang="en-CA" smtClean="0"/>
              <a:t>18</a:t>
            </a:fld>
            <a:endParaRPr lang="en-CA"/>
          </a:p>
        </p:txBody>
      </p:sp>
    </p:spTree>
    <p:extLst>
      <p:ext uri="{BB962C8B-B14F-4D97-AF65-F5344CB8AC3E}">
        <p14:creationId xmlns:p14="http://schemas.microsoft.com/office/powerpoint/2010/main" val="930574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800">
                <a:effectLst/>
                <a:latin typeface="Calibri" panose="020F0502020204030204" pitchFamily="34" charset="0"/>
                <a:ea typeface="Calibri" panose="020F0502020204030204" pitchFamily="34" charset="0"/>
                <a:cs typeface="Times New Roman" panose="02020603050405020304" pitchFamily="18" charset="0"/>
              </a:rPr>
              <a:t>Good afternoon, my name is ____ with “team members” and our supervisors Dr Mosser and Dr. </a:t>
            </a:r>
            <a:r>
              <a:rPr lang="en-CA" sz="1800" err="1">
                <a:effectLst/>
                <a:latin typeface="Calibri" panose="020F0502020204030204" pitchFamily="34" charset="0"/>
                <a:ea typeface="Calibri" panose="020F0502020204030204" pitchFamily="34" charset="0"/>
                <a:cs typeface="Times New Roman" panose="02020603050405020304" pitchFamily="18" charset="0"/>
              </a:rPr>
              <a:t>Reinharz</a:t>
            </a:r>
            <a:r>
              <a:rPr lang="en-CA" sz="1800">
                <a:effectLst/>
                <a:latin typeface="Calibri" panose="020F0502020204030204" pitchFamily="34" charset="0"/>
                <a:ea typeface="Calibri" panose="020F0502020204030204" pitchFamily="34" charset="0"/>
                <a:cs typeface="Times New Roman" panose="02020603050405020304" pitchFamily="18" charset="0"/>
              </a:rPr>
              <a:t>, we’re going to discuss how we can leverage software and AI to help the designers of “An Age Contrived”, a complex strategy game to help design their game</a:t>
            </a:r>
            <a:endParaRPr lang="en-CA"/>
          </a:p>
        </p:txBody>
      </p:sp>
      <p:sp>
        <p:nvSpPr>
          <p:cNvPr id="4" name="Slide Number Placeholder 3"/>
          <p:cNvSpPr>
            <a:spLocks noGrp="1"/>
          </p:cNvSpPr>
          <p:nvPr>
            <p:ph type="sldNum" sz="quarter" idx="5"/>
          </p:nvPr>
        </p:nvSpPr>
        <p:spPr/>
        <p:txBody>
          <a:bodyPr/>
          <a:lstStyle/>
          <a:p>
            <a:fld id="{DF5EF181-1AE7-42F0-ABE7-41827F9E6543}" type="slidenum">
              <a:rPr lang="en-CA" smtClean="0"/>
              <a:t>2</a:t>
            </a:fld>
            <a:endParaRPr lang="en-CA"/>
          </a:p>
        </p:txBody>
      </p:sp>
    </p:spTree>
    <p:extLst>
      <p:ext uri="{BB962C8B-B14F-4D97-AF65-F5344CB8AC3E}">
        <p14:creationId xmlns:p14="http://schemas.microsoft.com/office/powerpoint/2010/main" val="520719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a:effectLst/>
                <a:latin typeface="Calibri" panose="020F0502020204030204" pitchFamily="34" charset="0"/>
                <a:ea typeface="Calibri" panose="020F0502020204030204" pitchFamily="34" charset="0"/>
                <a:cs typeface="Times New Roman" panose="02020603050405020304" pitchFamily="18" charset="0"/>
              </a:rPr>
              <a:t>Can we design a system to help game designers to balance their game in a cost and efficient way?</a:t>
            </a:r>
          </a:p>
          <a:p>
            <a:endParaRPr lang="en-CA"/>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effectLst/>
                <a:latin typeface="Calibri" panose="020F0502020204030204" pitchFamily="34" charset="0"/>
                <a:ea typeface="Calibri" panose="020F0502020204030204" pitchFamily="34" charset="0"/>
                <a:cs typeface="Times New Roman" panose="02020603050405020304" pitchFamily="18" charset="0"/>
              </a:rPr>
              <a:t>To tackle this kind of project where we need to design a system that replaces the thousands of human hours; That are tedious, expensive may contain bias and in the end manually record all their actions and games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effectLst/>
                <a:latin typeface="Calibri" panose="020F0502020204030204" pitchFamily="34" charset="0"/>
                <a:ea typeface="Calibri" panose="020F0502020204030204" pitchFamily="34" charset="0"/>
                <a:cs typeface="Times New Roman" panose="02020603050405020304" pitchFamily="18" charset="0"/>
              </a:rPr>
              <a:t>With an AI based Approach we can run thousands of simulations with no human interaction, additional costs of paying play testers aren’t needed,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effectLst/>
                <a:latin typeface="Calibri" panose="020F0502020204030204" pitchFamily="34" charset="0"/>
                <a:ea typeface="Calibri" panose="020F0502020204030204" pitchFamily="34" charset="0"/>
                <a:cs typeface="Times New Roman" panose="02020603050405020304" pitchFamily="18" charset="0"/>
              </a:rPr>
              <a:t>A bias free AI will help explore many different game paths even uncommon ones, a typical human would never think of and learn patterns that lead to winning.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effectLst/>
                <a:latin typeface="Calibri" panose="020F0502020204030204" pitchFamily="34" charset="0"/>
                <a:ea typeface="Calibri" panose="020F0502020204030204" pitchFamily="34" charset="0"/>
                <a:cs typeface="Times New Roman" panose="02020603050405020304" pitchFamily="18" charset="0"/>
              </a:rPr>
              <a:t>Instead of manually recording each action we can have software record these instead and compile them in an interactive way.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F5EF181-1AE7-42F0-ABE7-41827F9E6543}" type="slidenum">
              <a:rPr lang="en-CA" smtClean="0"/>
              <a:t>3</a:t>
            </a:fld>
            <a:endParaRPr lang="en-CA"/>
          </a:p>
        </p:txBody>
      </p:sp>
    </p:spTree>
    <p:extLst>
      <p:ext uri="{BB962C8B-B14F-4D97-AF65-F5344CB8AC3E}">
        <p14:creationId xmlns:p14="http://schemas.microsoft.com/office/powerpoint/2010/main" val="2261100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From this AI Based Approach – our system has these 3 pillars The AI, The Game Engine and the Data Visualizer. </a:t>
            </a:r>
          </a:p>
          <a:p>
            <a:r>
              <a:rPr lang="en-CA"/>
              <a:t>Each has their own goal and challenges that we need to not only solve, but also plan for a fallback to mitigate risk in case of failure.  </a:t>
            </a:r>
          </a:p>
          <a:p>
            <a:endParaRPr lang="en-CA"/>
          </a:p>
          <a:p>
            <a:r>
              <a:rPr lang="en-CA"/>
              <a:t>MENTION TO THE AUDIENCE, RESULTS WILL BE REVELAED AFTER DISCUSSING THE PILLARS</a:t>
            </a:r>
          </a:p>
        </p:txBody>
      </p:sp>
      <p:sp>
        <p:nvSpPr>
          <p:cNvPr id="4" name="Slide Number Placeholder 3"/>
          <p:cNvSpPr>
            <a:spLocks noGrp="1"/>
          </p:cNvSpPr>
          <p:nvPr>
            <p:ph type="sldNum" sz="quarter" idx="5"/>
          </p:nvPr>
        </p:nvSpPr>
        <p:spPr/>
        <p:txBody>
          <a:bodyPr/>
          <a:lstStyle/>
          <a:p>
            <a:fld id="{DF5EF181-1AE7-42F0-ABE7-41827F9E6543}" type="slidenum">
              <a:rPr lang="en-CA" smtClean="0"/>
              <a:t>4</a:t>
            </a:fld>
            <a:endParaRPr lang="en-CA"/>
          </a:p>
        </p:txBody>
      </p:sp>
    </p:spTree>
    <p:extLst>
      <p:ext uri="{BB962C8B-B14F-4D97-AF65-F5344CB8AC3E}">
        <p14:creationId xmlns:p14="http://schemas.microsoft.com/office/powerpoint/2010/main" val="3061921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a:effectLst/>
                <a:latin typeface="Calibri" panose="020F0502020204030204" pitchFamily="34" charset="0"/>
                <a:ea typeface="Calibri" panose="020F0502020204030204" pitchFamily="34" charset="0"/>
                <a:cs typeface="Times New Roman" panose="02020603050405020304" pitchFamily="18" charset="0"/>
              </a:rPr>
              <a:t>As you can imagine these complex strategy games have infinitely many possible interactions and routes to victory, similar to games like chess.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effectLst/>
                <a:latin typeface="Calibri" panose="020F0502020204030204" pitchFamily="34" charset="0"/>
                <a:ea typeface="Calibri" panose="020F0502020204030204" pitchFamily="34" charset="0"/>
                <a:cs typeface="Times New Roman" panose="02020603050405020304" pitchFamily="18" charset="0"/>
              </a:rPr>
              <a:t>We need a way to try to simulate as many games as possible as well as explore different patterns that lead to winning.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effectLst/>
                <a:latin typeface="Calibri" panose="020F0502020204030204" pitchFamily="34" charset="0"/>
                <a:ea typeface="Calibri" panose="020F0502020204030204" pitchFamily="34" charset="0"/>
                <a:cs typeface="Times New Roman" panose="02020603050405020304" pitchFamily="18" charset="0"/>
              </a:rPr>
              <a:t>This is where we can leverage AI , we don’t need the smartest AI for this project, we need to try and explore as much as the game rules as possible while also learning patterns that were common in winning scenarios.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a:effectLst/>
                <a:latin typeface="Calibri" panose="020F0502020204030204" pitchFamily="34" charset="0"/>
                <a:ea typeface="Calibri" panose="020F0502020204030204" pitchFamily="34" charset="0"/>
                <a:cs typeface="Times New Roman" panose="02020603050405020304" pitchFamily="18" charset="0"/>
              </a:rPr>
              <a:t> This is where we can use “reinforcement” learning to find these hidden patterns without the need for direct human intervention to label these </a:t>
            </a:r>
            <a:r>
              <a:rPr lang="en-CA" sz="1200" err="1">
                <a:effectLst/>
                <a:latin typeface="Calibri" panose="020F0502020204030204" pitchFamily="34" charset="0"/>
                <a:ea typeface="Calibri" panose="020F0502020204030204" pitchFamily="34" charset="0"/>
                <a:cs typeface="Times New Roman" panose="02020603050405020304" pitchFamily="18" charset="0"/>
              </a:rPr>
              <a:t>stragetiges</a:t>
            </a:r>
            <a:r>
              <a:rPr lang="en-CA" sz="1200">
                <a:effectLst/>
                <a:latin typeface="Calibri" panose="020F0502020204030204" pitchFamily="34" charset="0"/>
                <a:ea typeface="Calibri" panose="020F0502020204030204" pitchFamily="34" charset="0"/>
                <a:cs typeface="Times New Roman" panose="02020603050405020304" pitchFamily="18" charset="0"/>
              </a:rPr>
              <a:t>.</a:t>
            </a:r>
          </a:p>
          <a:p>
            <a:endParaRPr lang="en-US"/>
          </a:p>
        </p:txBody>
      </p:sp>
      <p:sp>
        <p:nvSpPr>
          <p:cNvPr id="4" name="Slide Number Placeholder 3"/>
          <p:cNvSpPr>
            <a:spLocks noGrp="1"/>
          </p:cNvSpPr>
          <p:nvPr>
            <p:ph type="sldNum" sz="quarter" idx="5"/>
          </p:nvPr>
        </p:nvSpPr>
        <p:spPr/>
        <p:txBody>
          <a:bodyPr/>
          <a:lstStyle/>
          <a:p>
            <a:fld id="{DF5EF181-1AE7-42F0-ABE7-41827F9E6543}" type="slidenum">
              <a:rPr lang="en-CA" smtClean="0"/>
              <a:t>5</a:t>
            </a:fld>
            <a:endParaRPr lang="en-CA"/>
          </a:p>
        </p:txBody>
      </p:sp>
    </p:spTree>
    <p:extLst>
      <p:ext uri="{BB962C8B-B14F-4D97-AF65-F5344CB8AC3E}">
        <p14:creationId xmlns:p14="http://schemas.microsoft.com/office/powerpoint/2010/main" val="6500155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-There were many AI libraries to choose from, with different strengths and weaknesses . We needed to find the perfect trade-off that suited our project.</a:t>
            </a:r>
          </a:p>
          <a:p>
            <a:endParaRPr lang="en-CA"/>
          </a:p>
          <a:p>
            <a:r>
              <a:rPr lang="en-CA"/>
              <a:t>-Library documentation was difficult to understand as terms were not general across libraries and would require direct involvement in testing to find these </a:t>
            </a:r>
            <a:r>
              <a:rPr lang="en-CA" err="1"/>
              <a:t>qualtieis</a:t>
            </a:r>
            <a:endParaRPr lang="en-CA"/>
          </a:p>
          <a:p>
            <a:endParaRPr lang="en-CA"/>
          </a:p>
          <a:p>
            <a:r>
              <a:rPr lang="en-CA"/>
              <a:t>-To manage risk at this pillar, we explored multiple libraries in parallel trying to develop a simple tic-tac-toe, so that if one library was not sufficient we didn’t fail and have to restart at square one. We looked at libraries that are highly modular and portable and that provided multi-agent learning where multiple AI agents can play and learn at the same time</a:t>
            </a:r>
          </a:p>
        </p:txBody>
      </p:sp>
      <p:sp>
        <p:nvSpPr>
          <p:cNvPr id="4" name="Slide Number Placeholder 3"/>
          <p:cNvSpPr>
            <a:spLocks noGrp="1"/>
          </p:cNvSpPr>
          <p:nvPr>
            <p:ph type="sldNum" sz="quarter" idx="5"/>
          </p:nvPr>
        </p:nvSpPr>
        <p:spPr/>
        <p:txBody>
          <a:bodyPr/>
          <a:lstStyle/>
          <a:p>
            <a:fld id="{DF5EF181-1AE7-42F0-ABE7-41827F9E6543}" type="slidenum">
              <a:rPr lang="en-CA" smtClean="0"/>
              <a:t>6</a:t>
            </a:fld>
            <a:endParaRPr lang="en-CA"/>
          </a:p>
        </p:txBody>
      </p:sp>
    </p:spTree>
    <p:extLst>
      <p:ext uri="{BB962C8B-B14F-4D97-AF65-F5344CB8AC3E}">
        <p14:creationId xmlns:p14="http://schemas.microsoft.com/office/powerpoint/2010/main" val="717648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F5EF181-1AE7-42F0-ABE7-41827F9E6543}" type="slidenum">
              <a:rPr lang="en-CA" smtClean="0"/>
              <a:t>7</a:t>
            </a:fld>
            <a:endParaRPr lang="en-CA"/>
          </a:p>
        </p:txBody>
      </p:sp>
    </p:spTree>
    <p:extLst>
      <p:ext uri="{BB962C8B-B14F-4D97-AF65-F5344CB8AC3E}">
        <p14:creationId xmlns:p14="http://schemas.microsoft.com/office/powerpoint/2010/main" val="6439032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first tried on a small input/game (Tic-Tac-Toe) to validate our design patterns and architecture and built the confidence to start working on the more complex game AAC to help our client.</a:t>
            </a:r>
          </a:p>
          <a:p>
            <a:pPr marL="171450" indent="-171450">
              <a:buFont typeface="Arial" panose="020B0604020202020204" pitchFamily="34" charset="0"/>
              <a:buChar char="•"/>
            </a:pPr>
            <a:r>
              <a:rPr lang="en-US"/>
              <a:t>We did not try to code all the game rules and integrated it at once, but rather took an incremental approach and kept integrating with AI, training the AI, generating the data and validating our progress before moving on the new features</a:t>
            </a:r>
          </a:p>
          <a:p>
            <a:endParaRPr lang="en-CA"/>
          </a:p>
          <a:p>
            <a:r>
              <a:rPr lang="en-CA"/>
              <a:t>Command design pattern, extensible architecture </a:t>
            </a:r>
          </a:p>
        </p:txBody>
      </p:sp>
      <p:sp>
        <p:nvSpPr>
          <p:cNvPr id="4" name="Slide Number Placeholder 3"/>
          <p:cNvSpPr>
            <a:spLocks noGrp="1"/>
          </p:cNvSpPr>
          <p:nvPr>
            <p:ph type="sldNum" sz="quarter" idx="5"/>
          </p:nvPr>
        </p:nvSpPr>
        <p:spPr/>
        <p:txBody>
          <a:bodyPr/>
          <a:lstStyle/>
          <a:p>
            <a:fld id="{DF5EF181-1AE7-42F0-ABE7-41827F9E6543}" type="slidenum">
              <a:rPr lang="en-CA" smtClean="0"/>
              <a:t>8</a:t>
            </a:fld>
            <a:endParaRPr lang="en-CA"/>
          </a:p>
        </p:txBody>
      </p:sp>
    </p:spTree>
    <p:extLst>
      <p:ext uri="{BB962C8B-B14F-4D97-AF65-F5344CB8AC3E}">
        <p14:creationId xmlns:p14="http://schemas.microsoft.com/office/powerpoint/2010/main" val="5382179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t>This is the result of the first two pillars</a:t>
            </a:r>
          </a:p>
        </p:txBody>
      </p:sp>
      <p:sp>
        <p:nvSpPr>
          <p:cNvPr id="4" name="Slide Number Placeholder 3"/>
          <p:cNvSpPr>
            <a:spLocks noGrp="1"/>
          </p:cNvSpPr>
          <p:nvPr>
            <p:ph type="sldNum" sz="quarter" idx="5"/>
          </p:nvPr>
        </p:nvSpPr>
        <p:spPr/>
        <p:txBody>
          <a:bodyPr/>
          <a:lstStyle/>
          <a:p>
            <a:fld id="{DF5EF181-1AE7-42F0-ABE7-41827F9E6543}" type="slidenum">
              <a:rPr lang="en-CA" smtClean="0"/>
              <a:t>9</a:t>
            </a:fld>
            <a:endParaRPr lang="en-CA"/>
          </a:p>
        </p:txBody>
      </p:sp>
    </p:spTree>
    <p:extLst>
      <p:ext uri="{BB962C8B-B14F-4D97-AF65-F5344CB8AC3E}">
        <p14:creationId xmlns:p14="http://schemas.microsoft.com/office/powerpoint/2010/main" val="41600195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D5EA160-686D-8B40-8BB8-F2ADFAD26A09}" type="datetime1">
              <a:rPr lang="en-CA" smtClean="0"/>
              <a:t>2023-03-25</a:t>
            </a:fld>
            <a:endParaRPr lang="en-CA"/>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CA"/>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1641185629"/>
      </p:ext>
    </p:extLst>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234A90E-C81B-6046-BEAD-6019FB420F66}" type="datetime1">
              <a:rPr lang="en-CA" smtClean="0"/>
              <a:t>2023-03-25</a:t>
            </a:fld>
            <a:endParaRPr lang="en-CA"/>
          </a:p>
        </p:txBody>
      </p:sp>
      <p:sp>
        <p:nvSpPr>
          <p:cNvPr id="6" name="Footer Placeholder 5"/>
          <p:cNvSpPr>
            <a:spLocks noGrp="1"/>
          </p:cNvSpPr>
          <p:nvPr>
            <p:ph type="ftr" sz="quarter" idx="11"/>
          </p:nvPr>
        </p:nvSpPr>
        <p:spPr/>
        <p:txBody>
          <a:bodyPr/>
          <a:lstStyle/>
          <a:p>
            <a:endParaRPr lang="en-CA"/>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727254046"/>
      </p:ext>
    </p:extLst>
  </p:cSld>
  <p:clrMapOvr>
    <a:masterClrMapping/>
  </p:clrMapOvr>
  <p:transition spd="slow">
    <p:push/>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E82EB50-3AA8-5A40-B73C-7C8F90BCA969}" type="datetime1">
              <a:rPr lang="en-CA" smtClean="0"/>
              <a:t>2023-03-25</a:t>
            </a:fld>
            <a:endParaRPr lang="en-CA"/>
          </a:p>
        </p:txBody>
      </p:sp>
      <p:sp>
        <p:nvSpPr>
          <p:cNvPr id="5" name="Footer Placeholder 4"/>
          <p:cNvSpPr>
            <a:spLocks noGrp="1"/>
          </p:cNvSpPr>
          <p:nvPr>
            <p:ph type="ftr" sz="quarter" idx="11"/>
          </p:nvPr>
        </p:nvSpPr>
        <p:spPr/>
        <p:txBody>
          <a:bodyPr/>
          <a:lstStyle/>
          <a:p>
            <a:endParaRPr lang="en-CA"/>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3578015158"/>
      </p:ext>
    </p:extLst>
  </p:cSld>
  <p:clrMapOvr>
    <a:masterClrMapping/>
  </p:clrMapOvr>
  <p:transition spd="slow">
    <p:push/>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8391377-7C2C-154A-8DFF-82D12E1720E5}" type="datetime1">
              <a:rPr lang="en-CA" smtClean="0"/>
              <a:t>2023-03-25</a:t>
            </a:fld>
            <a:endParaRPr lang="en-CA"/>
          </a:p>
        </p:txBody>
      </p:sp>
      <p:sp>
        <p:nvSpPr>
          <p:cNvPr id="5" name="Footer Placeholder 4"/>
          <p:cNvSpPr>
            <a:spLocks noGrp="1"/>
          </p:cNvSpPr>
          <p:nvPr>
            <p:ph type="ftr" sz="quarter" idx="11"/>
          </p:nvPr>
        </p:nvSpPr>
        <p:spPr/>
        <p:txBody>
          <a:bodyPr/>
          <a:lstStyle/>
          <a:p>
            <a:endParaRPr lang="en-CA"/>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385985872"/>
      </p:ext>
    </p:extLst>
  </p:cSld>
  <p:clrMapOvr>
    <a:masterClrMapping/>
  </p:clrMapOvr>
  <p:transition spd="slow">
    <p:push/>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08198F-CB30-E147-A5F7-1A75D3761DA9}" type="datetime1">
              <a:rPr lang="en-CA" smtClean="0"/>
              <a:t>2023-03-25</a:t>
            </a:fld>
            <a:endParaRPr lang="en-CA"/>
          </a:p>
        </p:txBody>
      </p:sp>
      <p:sp>
        <p:nvSpPr>
          <p:cNvPr id="5" name="Footer Placeholder 4"/>
          <p:cNvSpPr>
            <a:spLocks noGrp="1"/>
          </p:cNvSpPr>
          <p:nvPr>
            <p:ph type="ftr" sz="quarter" idx="11"/>
          </p:nvPr>
        </p:nvSpPr>
        <p:spPr/>
        <p:txBody>
          <a:bodyPr/>
          <a:lstStyle/>
          <a:p>
            <a:endParaRPr lang="en-CA"/>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4093536886"/>
      </p:ext>
    </p:extLst>
  </p:cSld>
  <p:clrMapOvr>
    <a:masterClrMapping/>
  </p:clrMapOvr>
  <p:transition spd="slow">
    <p:push/>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61D03B3-298C-5F40-99DF-3AAB8B54E911}" type="datetime1">
              <a:rPr lang="en-CA" smtClean="0"/>
              <a:t>2023-03-25</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852178884"/>
      </p:ext>
    </p:extLst>
  </p:cSld>
  <p:clrMapOvr>
    <a:masterClrMapping/>
  </p:clrMapOvr>
  <p:transition spd="slow">
    <p:push/>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C0BAD738-8045-8A4E-8AA9-4A0CA1B57851}" type="datetime1">
              <a:rPr lang="en-CA" smtClean="0"/>
              <a:t>2023-03-25</a:t>
            </a:fld>
            <a:endParaRPr lang="en-CA"/>
          </a:p>
        </p:txBody>
      </p:sp>
      <p:sp>
        <p:nvSpPr>
          <p:cNvPr id="8" name="Footer Placeholder 7"/>
          <p:cNvSpPr>
            <a:spLocks noGrp="1"/>
          </p:cNvSpPr>
          <p:nvPr>
            <p:ph type="ftr" sz="quarter" idx="11"/>
          </p:nvPr>
        </p:nvSpPr>
        <p:spPr>
          <a:xfrm>
            <a:off x="561111" y="6391838"/>
            <a:ext cx="3644282" cy="304801"/>
          </a:xfrm>
        </p:spPr>
        <p:txBody>
          <a:bodyPr/>
          <a:lstStyle/>
          <a:p>
            <a:endParaRPr lang="en-CA"/>
          </a:p>
        </p:txBody>
      </p:sp>
      <p:sp>
        <p:nvSpPr>
          <p:cNvPr id="9" name="Slide Number Placeholder 8"/>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2439038837"/>
      </p:ext>
    </p:extLst>
  </p:cSld>
  <p:clrMapOvr>
    <a:masterClrMapping/>
  </p:clrMapOvr>
  <p:transition spd="slow">
    <p:push/>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695439" y="6391838"/>
            <a:ext cx="990599" cy="304799"/>
          </a:xfrm>
        </p:spPr>
        <p:txBody>
          <a:bodyPr/>
          <a:lstStyle/>
          <a:p>
            <a:fld id="{21126EB4-C59B-734B-B1DA-98FF5B93363A}" type="datetime1">
              <a:rPr lang="en-CA" smtClean="0"/>
              <a:t>2023-03-25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3524099199"/>
      </p:ext>
    </p:extLst>
  </p:cSld>
  <p:clrMapOvr>
    <a:masterClrMapping/>
  </p:clrMapOvr>
  <p:transition spd="slow">
    <p:push/>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653104" y="6391838"/>
            <a:ext cx="992135" cy="304799"/>
          </a:xfrm>
        </p:spPr>
        <p:txBody>
          <a:bodyPr/>
          <a:lstStyle/>
          <a:p>
            <a:fld id="{CDD615C5-E849-E849-9FDC-9557C36ABEB4}" type="datetime1">
              <a:rPr lang="en-CA" smtClean="0"/>
              <a:t>2023-03-25</a:t>
            </a:fld>
            <a:endParaRPr lang="en-CA"/>
          </a:p>
        </p:txBody>
      </p:sp>
      <p:sp>
        <p:nvSpPr>
          <p:cNvPr id="5" name="Footer Placeholder 4"/>
          <p:cNvSpPr>
            <a:spLocks noGrp="1"/>
          </p:cNvSpPr>
          <p:nvPr>
            <p:ph type="ftr" sz="quarter" idx="11"/>
          </p:nvPr>
        </p:nvSpPr>
        <p:spPr/>
        <p:txBody>
          <a:bodyPr/>
          <a:lstStyle/>
          <a:p>
            <a:endParaRPr lang="en-CA"/>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2305081108"/>
      </p:ext>
    </p:extLst>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BBEB91C-84E4-AE45-8DFF-F270528B7F31}" type="datetime1">
              <a:rPr lang="en-CA" smtClean="0"/>
              <a:t>2023-03-25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140758658"/>
      </p:ext>
    </p:extLst>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244A88D-35D2-EE4E-BF86-A7AEDAF92B06}" type="datetime1">
              <a:rPr lang="en-CA" smtClean="0"/>
              <a:t>2023-03-25</a:t>
            </a:fld>
            <a:endParaRPr lang="en-CA"/>
          </a:p>
        </p:txBody>
      </p:sp>
      <p:sp>
        <p:nvSpPr>
          <p:cNvPr id="5" name="Footer Placeholder 4"/>
          <p:cNvSpPr>
            <a:spLocks noGrp="1"/>
          </p:cNvSpPr>
          <p:nvPr>
            <p:ph type="ftr" sz="quarter" idx="11"/>
          </p:nvPr>
        </p:nvSpPr>
        <p:spPr/>
        <p:txBody>
          <a:bodyPr/>
          <a:lstStyle/>
          <a:p>
            <a:endParaRPr lang="en-CA"/>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3397285694"/>
      </p:ext>
    </p:extLst>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E1A6AE-0AD0-6C49-9D98-9DE85E83B2E3}" type="datetime1">
              <a:rPr lang="en-CA" smtClean="0"/>
              <a:t>2023-03-25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3186114177"/>
      </p:ext>
    </p:extLst>
  </p:cSld>
  <p:clrMapOvr>
    <a:masterClrMapping/>
  </p:clrMapOvr>
  <p:transition spd="slow">
    <p:push/>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FFEFA1-151F-E242-B558-39965E53EFA5}" type="datetime1">
              <a:rPr lang="en-CA" smtClean="0"/>
              <a:t>2023-03-25</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2212895923"/>
      </p:ext>
    </p:extLst>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p>
        </p:txBody>
      </p:sp>
      <p:sp>
        <p:nvSpPr>
          <p:cNvPr id="3" name="Date Placeholder 2"/>
          <p:cNvSpPr>
            <a:spLocks noGrp="1"/>
          </p:cNvSpPr>
          <p:nvPr>
            <p:ph type="dt" sz="half" idx="10"/>
          </p:nvPr>
        </p:nvSpPr>
        <p:spPr/>
        <p:txBody>
          <a:bodyPr/>
          <a:lstStyle/>
          <a:p>
            <a:fld id="{1F33DFE9-45E3-B245-998C-7935524AB17A}" type="datetime1">
              <a:rPr lang="en-CA" smtClean="0"/>
              <a:t>2023-03-25</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2639102223"/>
      </p:ext>
    </p:extLst>
  </p:cSld>
  <p:clrMapOvr>
    <a:masterClrMapping/>
  </p:clrMapOvr>
  <p:transition spd="slow">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BC6C70-8F89-084F-84CA-9B628ACAA2DB}" type="datetime1">
              <a:rPr lang="en-CA" smtClean="0"/>
              <a:t>2023-03-25</a:t>
            </a:fld>
            <a:endParaRPr lang="en-CA"/>
          </a:p>
        </p:txBody>
      </p:sp>
      <p:sp>
        <p:nvSpPr>
          <p:cNvPr id="3" name="Footer Placeholder 2"/>
          <p:cNvSpPr>
            <a:spLocks noGrp="1"/>
          </p:cNvSpPr>
          <p:nvPr>
            <p:ph type="ftr" sz="quarter" idx="11"/>
          </p:nvPr>
        </p:nvSpPr>
        <p:spPr/>
        <p:txBody>
          <a:bodyPr/>
          <a:lstStyle/>
          <a:p>
            <a:endParaRPr lang="en-CA"/>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1878222521"/>
      </p:ext>
    </p:extLst>
  </p:cSld>
  <p:clrMapOvr>
    <a:masterClrMapping/>
  </p:clrMapOvr>
  <p:transition spd="slow">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545F42-73E7-F646-9FB2-A4916C01DC86}" type="datetime1">
              <a:rPr lang="en-CA" smtClean="0"/>
              <a:t>2023-03-25</a:t>
            </a:fld>
            <a:endParaRPr lang="en-CA"/>
          </a:p>
        </p:txBody>
      </p:sp>
      <p:sp>
        <p:nvSpPr>
          <p:cNvPr id="6" name="Footer Placeholder 5"/>
          <p:cNvSpPr>
            <a:spLocks noGrp="1"/>
          </p:cNvSpPr>
          <p:nvPr>
            <p:ph type="ftr" sz="quarter" idx="11"/>
          </p:nvPr>
        </p:nvSpPr>
        <p:spPr/>
        <p:txBody>
          <a:bodyPr/>
          <a:lstStyle/>
          <a:p>
            <a:endParaRPr lang="en-CA"/>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2175299857"/>
      </p:ext>
    </p:extLst>
  </p:cSld>
  <p:clrMapOvr>
    <a:masterClrMapping/>
  </p:clrMapOvr>
  <p:transition spd="slow">
    <p:push/>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EB62B16-AB86-F24D-A069-58952051F792}" type="datetime1">
              <a:rPr lang="en-CA" smtClean="0"/>
              <a:t>2023-03-25</a:t>
            </a:fld>
            <a:endParaRPr lang="en-CA"/>
          </a:p>
        </p:txBody>
      </p:sp>
      <p:sp>
        <p:nvSpPr>
          <p:cNvPr id="6" name="Footer Placeholder 5"/>
          <p:cNvSpPr>
            <a:spLocks noGrp="1"/>
          </p:cNvSpPr>
          <p:nvPr>
            <p:ph type="ftr" sz="quarter" idx="11"/>
          </p:nvPr>
        </p:nvSpPr>
        <p:spPr/>
        <p:txBody>
          <a:bodyPr/>
          <a:lstStyle/>
          <a:p>
            <a:endParaRPr lang="en-CA"/>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E50AF6AE-AD6B-47AE-861F-D85CDAA008FE}" type="slidenum">
              <a:rPr lang="en-CA" smtClean="0"/>
              <a:t>‹#›</a:t>
            </a:fld>
            <a:endParaRPr lang="en-CA"/>
          </a:p>
        </p:txBody>
      </p:sp>
    </p:spTree>
    <p:extLst>
      <p:ext uri="{BB962C8B-B14F-4D97-AF65-F5344CB8AC3E}">
        <p14:creationId xmlns:p14="http://schemas.microsoft.com/office/powerpoint/2010/main" val="4290099821"/>
      </p:ext>
    </p:extLst>
  </p:cSld>
  <p:clrMapOvr>
    <a:masterClrMapping/>
  </p:clrMapOvr>
  <p:transition spd="slow">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51B58128-41D3-CF49-A990-B731EB5863D0}" type="datetime1">
              <a:rPr lang="en-CA" smtClean="0"/>
              <a:t>2023-03-25</a:t>
            </a:fld>
            <a:endParaRPr lang="en-CA"/>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CA"/>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E50AF6AE-AD6B-47AE-861F-D85CDAA008FE}" type="slidenum">
              <a:rPr lang="en-CA" smtClean="0"/>
              <a:t>‹#›</a:t>
            </a:fld>
            <a:endParaRPr lang="en-CA"/>
          </a:p>
        </p:txBody>
      </p:sp>
    </p:spTree>
    <p:extLst>
      <p:ext uri="{BB962C8B-B14F-4D97-AF65-F5344CB8AC3E}">
        <p14:creationId xmlns:p14="http://schemas.microsoft.com/office/powerpoint/2010/main" val="3237584024"/>
      </p:ext>
    </p:extLst>
  </p:cSld>
  <p:clrMap bg1="lt1" tx1="dk1" bg2="lt2" tx2="dk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 id="2147483846" r:id="rId12"/>
    <p:sldLayoutId id="2147483847" r:id="rId13"/>
    <p:sldLayoutId id="2147483848" r:id="rId14"/>
    <p:sldLayoutId id="2147483849" r:id="rId15"/>
    <p:sldLayoutId id="2147483850" r:id="rId16"/>
    <p:sldLayoutId id="2147483851" r:id="rId17"/>
  </p:sldLayoutIdLst>
  <p:transition spd="slow">
    <p:push/>
  </p:transition>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ageekgirlsguide.com/2016/04/12/how-to-teach-board-games/" TargetMode="Externa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microsoft.com/office/2018/10/relationships/comments" Target="../comments/modernComment_139_C854E25E.xml"/><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7.sv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18/10/relationships/comments" Target="../comments/modernComment_122_7A7D5971.xm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18/10/relationships/comments" Target="../comments/modernComment_13C_337D9F90.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microsoft.com/office/2018/10/relationships/comments" Target="../comments/modernComment_146_9F316CEC.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18/10/relationships/comments" Target="../comments/modernComment_144_4C7B89C.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5" name="Rectangle 14">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8" name="Rectangle 17">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0" name="Rectangle 19">
            <a:extLst>
              <a:ext uri="{FF2B5EF4-FFF2-40B4-BE49-F238E27FC236}">
                <a16:creationId xmlns:a16="http://schemas.microsoft.com/office/drawing/2014/main" id="{491A5E26-1F21-459D-8C03-ADB057B090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 person playing a game&#10;&#10;Description automatically generated with low confidence">
            <a:extLst>
              <a:ext uri="{FF2B5EF4-FFF2-40B4-BE49-F238E27FC236}">
                <a16:creationId xmlns:a16="http://schemas.microsoft.com/office/drawing/2014/main" id="{A2432028-9FBB-2116-33CD-5141DD397EFE}"/>
              </a:ext>
            </a:extLst>
          </p:cNvPr>
          <p:cNvPicPr>
            <a:picLocks noGrp="1" noChangeAspect="1"/>
          </p:cNvPicPr>
          <p:nvPr>
            <p:ph idx="1"/>
          </p:nvPr>
        </p:nvPicPr>
        <p:blipFill rotWithShape="1">
          <a:blip r:embed="rId4">
            <a:alphaModFix amt="40000"/>
            <a:extLst>
              <a:ext uri="{837473B0-CC2E-450A-ABE3-18F120FF3D39}">
                <a1611:picAttrSrcUrl xmlns:a1611="http://schemas.microsoft.com/office/drawing/2016/11/main" r:id="rId5"/>
              </a:ext>
            </a:extLst>
          </a:blip>
          <a:srcRect t="11296" b="4118"/>
          <a:stretch/>
        </p:blipFill>
        <p:spPr>
          <a:xfrm>
            <a:off x="20" y="10"/>
            <a:ext cx="12191980" cy="6857990"/>
          </a:xfrm>
          <a:prstGeom prst="rect">
            <a:avLst/>
          </a:prstGeom>
        </p:spPr>
      </p:pic>
      <p:sp>
        <p:nvSpPr>
          <p:cNvPr id="2" name="Title 1">
            <a:extLst>
              <a:ext uri="{FF2B5EF4-FFF2-40B4-BE49-F238E27FC236}">
                <a16:creationId xmlns:a16="http://schemas.microsoft.com/office/drawing/2014/main" id="{0AAA6C0A-38F3-3C2F-591B-B84A66F233A4}"/>
              </a:ext>
            </a:extLst>
          </p:cNvPr>
          <p:cNvSpPr>
            <a:spLocks noGrp="1"/>
          </p:cNvSpPr>
          <p:nvPr>
            <p:ph type="title"/>
          </p:nvPr>
        </p:nvSpPr>
        <p:spPr>
          <a:xfrm>
            <a:off x="1154955" y="2099733"/>
            <a:ext cx="8825658" cy="2677648"/>
          </a:xfrm>
        </p:spPr>
        <p:txBody>
          <a:bodyPr vert="horz" lIns="91440" tIns="45720" rIns="91440" bIns="45720" rtlCol="0" anchor="b">
            <a:normAutofit/>
          </a:bodyPr>
          <a:lstStyle/>
          <a:p>
            <a:r>
              <a:rPr lang="en-US" sz="5400">
                <a:solidFill>
                  <a:schemeClr val="tx1"/>
                </a:solidFill>
              </a:rPr>
              <a:t> </a:t>
            </a:r>
          </a:p>
        </p:txBody>
      </p:sp>
      <p:sp>
        <p:nvSpPr>
          <p:cNvPr id="10" name="Slide Number Placeholder 9">
            <a:extLst>
              <a:ext uri="{FF2B5EF4-FFF2-40B4-BE49-F238E27FC236}">
                <a16:creationId xmlns:a16="http://schemas.microsoft.com/office/drawing/2014/main" id="{3BA7AD07-92BD-0D80-C994-D32D84403DB3}"/>
              </a:ext>
            </a:extLst>
          </p:cNvPr>
          <p:cNvSpPr>
            <a:spLocks noGrp="1"/>
          </p:cNvSpPr>
          <p:nvPr>
            <p:ph type="sldNum" sz="quarter" idx="12"/>
          </p:nvPr>
        </p:nvSpPr>
        <p:spPr/>
        <p:txBody>
          <a:bodyPr/>
          <a:lstStyle/>
          <a:p>
            <a:fld id="{E50AF6AE-AD6B-47AE-861F-D85CDAA008FE}" type="slidenum">
              <a:rPr lang="en-CA" smtClean="0"/>
              <a:t>1</a:t>
            </a:fld>
            <a:endParaRPr lang="en-CA"/>
          </a:p>
        </p:txBody>
      </p:sp>
    </p:spTree>
    <p:extLst>
      <p:ext uri="{BB962C8B-B14F-4D97-AF65-F5344CB8AC3E}">
        <p14:creationId xmlns:p14="http://schemas.microsoft.com/office/powerpoint/2010/main" val="29652472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D2CE8-70AD-93ED-CFA2-95E9E0EC37D8}"/>
              </a:ext>
            </a:extLst>
          </p:cNvPr>
          <p:cNvSpPr>
            <a:spLocks noGrp="1"/>
          </p:cNvSpPr>
          <p:nvPr>
            <p:ph type="title"/>
          </p:nvPr>
        </p:nvSpPr>
        <p:spPr/>
        <p:txBody>
          <a:bodyPr/>
          <a:lstStyle/>
          <a:p>
            <a:r>
              <a:rPr lang="en-US" b="1"/>
              <a:t>Value Provided: </a:t>
            </a:r>
            <a:r>
              <a:rPr lang="en-US"/>
              <a:t>Generating Data</a:t>
            </a:r>
          </a:p>
        </p:txBody>
      </p:sp>
      <p:graphicFrame>
        <p:nvGraphicFramePr>
          <p:cNvPr id="25" name="Content Placeholder 2">
            <a:extLst>
              <a:ext uri="{FF2B5EF4-FFF2-40B4-BE49-F238E27FC236}">
                <a16:creationId xmlns:a16="http://schemas.microsoft.com/office/drawing/2014/main" id="{427AB7F3-A4FD-753D-B61E-F4D75BB4D30A}"/>
              </a:ext>
            </a:extLst>
          </p:cNvPr>
          <p:cNvGraphicFramePr>
            <a:graphicFrameLocks noGrp="1"/>
          </p:cNvGraphicFramePr>
          <p:nvPr>
            <p:ph idx="1"/>
            <p:extLst>
              <p:ext uri="{D42A27DB-BD31-4B8C-83A1-F6EECF244321}">
                <p14:modId xmlns:p14="http://schemas.microsoft.com/office/powerpoint/2010/main" val="2696320888"/>
              </p:ext>
            </p:extLst>
          </p:nvPr>
        </p:nvGraphicFramePr>
        <p:xfrm>
          <a:off x="1342215" y="2336800"/>
          <a:ext cx="9507569" cy="42254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1AC4D9E0-C8C4-4F12-E3E9-399B1761E8C9}"/>
              </a:ext>
            </a:extLst>
          </p:cNvPr>
          <p:cNvSpPr>
            <a:spLocks noGrp="1"/>
          </p:cNvSpPr>
          <p:nvPr>
            <p:ph type="sldNum" sz="quarter" idx="12"/>
          </p:nvPr>
        </p:nvSpPr>
        <p:spPr/>
        <p:txBody>
          <a:bodyPr/>
          <a:lstStyle/>
          <a:p>
            <a:fld id="{E50AF6AE-AD6B-47AE-861F-D85CDAA008FE}" type="slidenum">
              <a:rPr lang="en-CA" smtClean="0"/>
              <a:t>10</a:t>
            </a:fld>
            <a:endParaRPr lang="en-CA"/>
          </a:p>
        </p:txBody>
      </p:sp>
    </p:spTree>
    <p:extLst>
      <p:ext uri="{BB962C8B-B14F-4D97-AF65-F5344CB8AC3E}">
        <p14:creationId xmlns:p14="http://schemas.microsoft.com/office/powerpoint/2010/main" val="770640062"/>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CBA61-1F13-0678-E0BC-D0D79CEFE38D}"/>
              </a:ext>
            </a:extLst>
          </p:cNvPr>
          <p:cNvSpPr>
            <a:spLocks noGrp="1"/>
          </p:cNvSpPr>
          <p:nvPr>
            <p:ph type="title"/>
          </p:nvPr>
        </p:nvSpPr>
        <p:spPr/>
        <p:txBody>
          <a:bodyPr/>
          <a:lstStyle/>
          <a:p>
            <a:r>
              <a:rPr lang="en-US" b="1"/>
              <a:t>Pillar 3 - Data Visualizer</a:t>
            </a:r>
          </a:p>
        </p:txBody>
      </p:sp>
      <p:sp>
        <p:nvSpPr>
          <p:cNvPr id="3" name="Slide Number Placeholder 2">
            <a:extLst>
              <a:ext uri="{FF2B5EF4-FFF2-40B4-BE49-F238E27FC236}">
                <a16:creationId xmlns:a16="http://schemas.microsoft.com/office/drawing/2014/main" id="{5268F946-E98E-2839-0B1F-3623D6579AC0}"/>
              </a:ext>
            </a:extLst>
          </p:cNvPr>
          <p:cNvSpPr>
            <a:spLocks noGrp="1"/>
          </p:cNvSpPr>
          <p:nvPr>
            <p:ph type="sldNum" sz="quarter" idx="12"/>
          </p:nvPr>
        </p:nvSpPr>
        <p:spPr/>
        <p:txBody>
          <a:bodyPr/>
          <a:lstStyle/>
          <a:p>
            <a:fld id="{E50AF6AE-AD6B-47AE-861F-D85CDAA008FE}" type="slidenum">
              <a:rPr lang="en-CA" smtClean="0"/>
              <a:t>11</a:t>
            </a:fld>
            <a:endParaRPr lang="en-CA"/>
          </a:p>
        </p:txBody>
      </p:sp>
      <p:sp>
        <p:nvSpPr>
          <p:cNvPr id="4" name="Content Placeholder 2">
            <a:extLst>
              <a:ext uri="{FF2B5EF4-FFF2-40B4-BE49-F238E27FC236}">
                <a16:creationId xmlns:a16="http://schemas.microsoft.com/office/drawing/2014/main" id="{0A8DC8DA-DD38-E20B-9FF4-7DC56F043649}"/>
              </a:ext>
            </a:extLst>
          </p:cNvPr>
          <p:cNvSpPr txBox="1">
            <a:spLocks/>
          </p:cNvSpPr>
          <p:nvPr/>
        </p:nvSpPr>
        <p:spPr>
          <a:xfrm>
            <a:off x="1154954" y="2603500"/>
            <a:ext cx="8825659" cy="3416300"/>
          </a:xfrm>
          <a:prstGeom prst="rect">
            <a:avLst/>
          </a:prstGeom>
        </p:spPr>
        <p:txBody>
          <a:bodyPr lIns="91440" tIns="45720" rIns="91440" bIns="45720" anchor="t"/>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a:t>With large sets of data, it is very difficult to make logical sense of it</a:t>
            </a:r>
          </a:p>
          <a:p>
            <a:r>
              <a:rPr lang="en-US"/>
              <a:t>A data visualizer allows us to parse large data sets and organize it</a:t>
            </a:r>
          </a:p>
          <a:p>
            <a:pPr lvl="1"/>
            <a:r>
              <a:rPr lang="en-US"/>
              <a:t>Organized data is easier to analyze</a:t>
            </a:r>
          </a:p>
          <a:p>
            <a:r>
              <a:rPr lang="en-US"/>
              <a:t>Our aim was to only have a handful of graphs that tell us what's going on</a:t>
            </a:r>
          </a:p>
          <a:p>
            <a:r>
              <a:rPr lang="en-US"/>
              <a:t>Allows for certain patterns to be identified in the paths</a:t>
            </a:r>
          </a:p>
          <a:p>
            <a:r>
              <a:rPr lang="en-US"/>
              <a:t>Achieve our goal of providing a useful tool to analyze the data through fine-tuning</a:t>
            </a:r>
          </a:p>
          <a:p>
            <a:endParaRPr lang="en-US"/>
          </a:p>
          <a:p>
            <a:endParaRPr lang="en-US"/>
          </a:p>
          <a:p>
            <a:pPr marL="0" indent="0">
              <a:buNone/>
            </a:pPr>
            <a:endParaRPr lang="en-US"/>
          </a:p>
          <a:p>
            <a:endParaRPr lang="en-US"/>
          </a:p>
        </p:txBody>
      </p:sp>
    </p:spTree>
    <p:extLst>
      <p:ext uri="{BB962C8B-B14F-4D97-AF65-F5344CB8AC3E}">
        <p14:creationId xmlns:p14="http://schemas.microsoft.com/office/powerpoint/2010/main" val="2318239773"/>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B511BAD-6B72-6CD0-E201-30C399A14132}"/>
              </a:ext>
            </a:extLst>
          </p:cNvPr>
          <p:cNvSpPr>
            <a:spLocks noGrp="1"/>
          </p:cNvSpPr>
          <p:nvPr>
            <p:ph type="sldNum" sz="quarter" idx="12"/>
          </p:nvPr>
        </p:nvSpPr>
        <p:spPr/>
        <p:txBody>
          <a:bodyPr/>
          <a:lstStyle/>
          <a:p>
            <a:fld id="{E50AF6AE-AD6B-47AE-861F-D85CDAA008FE}" type="slidenum">
              <a:rPr lang="en-CA" smtClean="0"/>
              <a:t>12</a:t>
            </a:fld>
            <a:endParaRPr lang="en-CA"/>
          </a:p>
        </p:txBody>
      </p:sp>
      <p:pic>
        <p:nvPicPr>
          <p:cNvPr id="4" name="Picture 4" descr="Chart, shape, arrow&#10;&#10;Description automatically generated">
            <a:extLst>
              <a:ext uri="{FF2B5EF4-FFF2-40B4-BE49-F238E27FC236}">
                <a16:creationId xmlns:a16="http://schemas.microsoft.com/office/drawing/2014/main" id="{06CC24FA-9686-26A9-9BF0-7F388CD1D448}"/>
              </a:ext>
            </a:extLst>
          </p:cNvPr>
          <p:cNvPicPr>
            <a:picLocks noChangeAspect="1"/>
          </p:cNvPicPr>
          <p:nvPr/>
        </p:nvPicPr>
        <p:blipFill>
          <a:blip r:embed="rId2"/>
          <a:stretch>
            <a:fillRect/>
          </a:stretch>
        </p:blipFill>
        <p:spPr>
          <a:xfrm>
            <a:off x="2305878" y="494585"/>
            <a:ext cx="7585764" cy="587435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20529219"/>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B511BAD-6B72-6CD0-E201-30C399A14132}"/>
              </a:ext>
            </a:extLst>
          </p:cNvPr>
          <p:cNvSpPr>
            <a:spLocks noGrp="1"/>
          </p:cNvSpPr>
          <p:nvPr>
            <p:ph type="sldNum" sz="quarter" idx="12"/>
          </p:nvPr>
        </p:nvSpPr>
        <p:spPr/>
        <p:txBody>
          <a:bodyPr/>
          <a:lstStyle/>
          <a:p>
            <a:fld id="{E50AF6AE-AD6B-47AE-861F-D85CDAA008FE}" type="slidenum">
              <a:rPr lang="en-CA" smtClean="0"/>
              <a:t>13</a:t>
            </a:fld>
            <a:endParaRPr lang="en-CA"/>
          </a:p>
        </p:txBody>
      </p:sp>
      <p:pic>
        <p:nvPicPr>
          <p:cNvPr id="4" name="Picture 4">
            <a:extLst>
              <a:ext uri="{FF2B5EF4-FFF2-40B4-BE49-F238E27FC236}">
                <a16:creationId xmlns:a16="http://schemas.microsoft.com/office/drawing/2014/main" id="{06CC24FA-9686-26A9-9BF0-7F388CD1D448}"/>
              </a:ext>
            </a:extLst>
          </p:cNvPr>
          <p:cNvPicPr>
            <a:picLocks noChangeAspect="1"/>
          </p:cNvPicPr>
          <p:nvPr/>
        </p:nvPicPr>
        <p:blipFill>
          <a:blip r:embed="rId2"/>
          <a:stretch>
            <a:fillRect/>
          </a:stretch>
        </p:blipFill>
        <p:spPr>
          <a:xfrm>
            <a:off x="2387674" y="494585"/>
            <a:ext cx="7422172" cy="587435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3429910"/>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B511BAD-6B72-6CD0-E201-30C399A14132}"/>
              </a:ext>
            </a:extLst>
          </p:cNvPr>
          <p:cNvSpPr>
            <a:spLocks noGrp="1"/>
          </p:cNvSpPr>
          <p:nvPr>
            <p:ph type="sldNum" sz="quarter" idx="12"/>
          </p:nvPr>
        </p:nvSpPr>
        <p:spPr/>
        <p:txBody>
          <a:bodyPr/>
          <a:lstStyle/>
          <a:p>
            <a:fld id="{E50AF6AE-AD6B-47AE-861F-D85CDAA008FE}" type="slidenum">
              <a:rPr lang="en-CA" smtClean="0"/>
              <a:t>14</a:t>
            </a:fld>
            <a:endParaRPr lang="en-CA"/>
          </a:p>
        </p:txBody>
      </p:sp>
      <p:pic>
        <p:nvPicPr>
          <p:cNvPr id="4" name="Picture 4">
            <a:extLst>
              <a:ext uri="{FF2B5EF4-FFF2-40B4-BE49-F238E27FC236}">
                <a16:creationId xmlns:a16="http://schemas.microsoft.com/office/drawing/2014/main" id="{06CC24FA-9686-26A9-9BF0-7F388CD1D448}"/>
              </a:ext>
            </a:extLst>
          </p:cNvPr>
          <p:cNvPicPr>
            <a:picLocks noChangeAspect="1"/>
          </p:cNvPicPr>
          <p:nvPr/>
        </p:nvPicPr>
        <p:blipFill>
          <a:blip r:embed="rId2"/>
          <a:stretch>
            <a:fillRect/>
          </a:stretch>
        </p:blipFill>
        <p:spPr>
          <a:xfrm>
            <a:off x="2305878" y="1672176"/>
            <a:ext cx="7585764" cy="351916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63603709"/>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D2CE8-70AD-93ED-CFA2-95E9E0EC37D8}"/>
              </a:ext>
            </a:extLst>
          </p:cNvPr>
          <p:cNvSpPr>
            <a:spLocks noGrp="1"/>
          </p:cNvSpPr>
          <p:nvPr>
            <p:ph type="title"/>
          </p:nvPr>
        </p:nvSpPr>
        <p:spPr>
          <a:xfrm>
            <a:off x="1154954" y="973668"/>
            <a:ext cx="8761413" cy="706964"/>
          </a:xfrm>
        </p:spPr>
        <p:txBody>
          <a:bodyPr>
            <a:normAutofit/>
          </a:bodyPr>
          <a:lstStyle/>
          <a:p>
            <a:r>
              <a:rPr lang="en-US" b="1">
                <a:solidFill>
                  <a:srgbClr val="EBEBEB"/>
                </a:solidFill>
              </a:rPr>
              <a:t>Value Provided: </a:t>
            </a:r>
            <a:r>
              <a:rPr lang="en-US">
                <a:solidFill>
                  <a:srgbClr val="EBEBEB"/>
                </a:solidFill>
              </a:rPr>
              <a:t>Tool for Analyzing </a:t>
            </a:r>
          </a:p>
        </p:txBody>
      </p:sp>
      <p:sp>
        <p:nvSpPr>
          <p:cNvPr id="4" name="Slide Number Placeholder 3">
            <a:extLst>
              <a:ext uri="{FF2B5EF4-FFF2-40B4-BE49-F238E27FC236}">
                <a16:creationId xmlns:a16="http://schemas.microsoft.com/office/drawing/2014/main" id="{1AC4D9E0-C8C4-4F12-E3E9-399B1761E8C9}"/>
              </a:ext>
            </a:extLst>
          </p:cNvPr>
          <p:cNvSpPr>
            <a:spLocks noGrp="1"/>
          </p:cNvSpPr>
          <p:nvPr>
            <p:ph type="sldNum" sz="quarter" idx="12"/>
          </p:nvPr>
        </p:nvSpPr>
        <p:spPr>
          <a:xfrm>
            <a:off x="10352540" y="295729"/>
            <a:ext cx="838199" cy="767687"/>
          </a:xfrm>
        </p:spPr>
        <p:txBody>
          <a:bodyPr>
            <a:normAutofit/>
          </a:bodyPr>
          <a:lstStyle/>
          <a:p>
            <a:pPr>
              <a:spcAft>
                <a:spcPts val="600"/>
              </a:spcAft>
            </a:pPr>
            <a:fld id="{E50AF6AE-AD6B-47AE-861F-D85CDAA008FE}" type="slidenum">
              <a:rPr lang="en-CA">
                <a:solidFill>
                  <a:srgbClr val="FFFFFF"/>
                </a:solidFill>
              </a:rPr>
              <a:pPr>
                <a:spcAft>
                  <a:spcPts val="600"/>
                </a:spcAft>
              </a:pPr>
              <a:t>15</a:t>
            </a:fld>
            <a:endParaRPr lang="en-CA">
              <a:solidFill>
                <a:srgbClr val="FFFFFF"/>
              </a:solidFill>
            </a:endParaRPr>
          </a:p>
        </p:txBody>
      </p:sp>
      <p:graphicFrame>
        <p:nvGraphicFramePr>
          <p:cNvPr id="1856" name="Content Placeholder 1853">
            <a:extLst>
              <a:ext uri="{FF2B5EF4-FFF2-40B4-BE49-F238E27FC236}">
                <a16:creationId xmlns:a16="http://schemas.microsoft.com/office/drawing/2014/main" id="{4EA1A1FD-C64A-FC34-A9B5-4F42A68CAC1F}"/>
              </a:ext>
            </a:extLst>
          </p:cNvPr>
          <p:cNvGraphicFramePr>
            <a:graphicFrameLocks noGrp="1"/>
          </p:cNvGraphicFramePr>
          <p:nvPr>
            <p:ph idx="1"/>
            <p:extLst>
              <p:ext uri="{D42A27DB-BD31-4B8C-83A1-F6EECF244321}">
                <p14:modId xmlns:p14="http://schemas.microsoft.com/office/powerpoint/2010/main" val="650525029"/>
              </p:ext>
            </p:extLst>
          </p:nvPr>
        </p:nvGraphicFramePr>
        <p:xfrm>
          <a:off x="1532026" y="2619211"/>
          <a:ext cx="8825659" cy="3416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3616223"/>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571E9-E36E-5D16-C369-20523F74D56C}"/>
              </a:ext>
            </a:extLst>
          </p:cNvPr>
          <p:cNvSpPr>
            <a:spLocks noGrp="1"/>
          </p:cNvSpPr>
          <p:nvPr>
            <p:ph type="title"/>
          </p:nvPr>
        </p:nvSpPr>
        <p:spPr/>
        <p:txBody>
          <a:bodyPr/>
          <a:lstStyle/>
          <a:p>
            <a:r>
              <a:rPr lang="en-CA" b="1"/>
              <a:t>Verification &amp; Validation</a:t>
            </a:r>
            <a:br>
              <a:rPr lang="en-CA" b="1"/>
            </a:br>
            <a:r>
              <a:rPr lang="en-CA" b="1"/>
              <a:t>Demo</a:t>
            </a:r>
          </a:p>
        </p:txBody>
      </p:sp>
      <p:sp>
        <p:nvSpPr>
          <p:cNvPr id="3" name="Slide Number Placeholder 2">
            <a:extLst>
              <a:ext uri="{FF2B5EF4-FFF2-40B4-BE49-F238E27FC236}">
                <a16:creationId xmlns:a16="http://schemas.microsoft.com/office/drawing/2014/main" id="{A73D7E11-8ABE-5AB8-AA6E-4D87AC832E38}"/>
              </a:ext>
            </a:extLst>
          </p:cNvPr>
          <p:cNvSpPr>
            <a:spLocks noGrp="1"/>
          </p:cNvSpPr>
          <p:nvPr>
            <p:ph type="sldNum" sz="quarter" idx="12"/>
          </p:nvPr>
        </p:nvSpPr>
        <p:spPr/>
        <p:txBody>
          <a:bodyPr/>
          <a:lstStyle/>
          <a:p>
            <a:fld id="{E50AF6AE-AD6B-47AE-861F-D85CDAA008FE}" type="slidenum">
              <a:rPr lang="en-CA" smtClean="0"/>
              <a:t>16</a:t>
            </a:fld>
            <a:endParaRPr lang="en-CA"/>
          </a:p>
        </p:txBody>
      </p:sp>
      <p:grpSp>
        <p:nvGrpSpPr>
          <p:cNvPr id="29" name="Group 28">
            <a:extLst>
              <a:ext uri="{FF2B5EF4-FFF2-40B4-BE49-F238E27FC236}">
                <a16:creationId xmlns:a16="http://schemas.microsoft.com/office/drawing/2014/main" id="{8CFDF137-9A1C-4786-A5A3-365080B8E2DF}"/>
              </a:ext>
            </a:extLst>
          </p:cNvPr>
          <p:cNvGrpSpPr/>
          <p:nvPr/>
        </p:nvGrpSpPr>
        <p:grpSpPr>
          <a:xfrm>
            <a:off x="8486809" y="3083258"/>
            <a:ext cx="2646738" cy="2581155"/>
            <a:chOff x="8416143" y="3303177"/>
            <a:chExt cx="2646738" cy="2581155"/>
          </a:xfrm>
        </p:grpSpPr>
        <p:sp>
          <p:nvSpPr>
            <p:cNvPr id="11" name="Rectangle 10">
              <a:extLst>
                <a:ext uri="{FF2B5EF4-FFF2-40B4-BE49-F238E27FC236}">
                  <a16:creationId xmlns:a16="http://schemas.microsoft.com/office/drawing/2014/main" id="{5CA476F6-6506-17FB-324E-EB0F6F8F5E36}"/>
                </a:ext>
              </a:extLst>
            </p:cNvPr>
            <p:cNvSpPr/>
            <p:nvPr/>
          </p:nvSpPr>
          <p:spPr>
            <a:xfrm>
              <a:off x="9282896" y="3303177"/>
              <a:ext cx="45719" cy="25811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9D640377-CD43-AB68-2BB5-4634EA1C9CA4}"/>
                </a:ext>
              </a:extLst>
            </p:cNvPr>
            <p:cNvSpPr/>
            <p:nvPr/>
          </p:nvSpPr>
          <p:spPr>
            <a:xfrm>
              <a:off x="10199225" y="3303177"/>
              <a:ext cx="45719" cy="25811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9" name="Group 18">
              <a:extLst>
                <a:ext uri="{FF2B5EF4-FFF2-40B4-BE49-F238E27FC236}">
                  <a16:creationId xmlns:a16="http://schemas.microsoft.com/office/drawing/2014/main" id="{3F39EE50-0E58-6E06-60B2-8D795634D8C9}"/>
                </a:ext>
              </a:extLst>
            </p:cNvPr>
            <p:cNvGrpSpPr/>
            <p:nvPr/>
          </p:nvGrpSpPr>
          <p:grpSpPr>
            <a:xfrm rot="5400000">
              <a:off x="9291279" y="3303177"/>
              <a:ext cx="962048" cy="2581155"/>
              <a:chOff x="2004349" y="3809999"/>
              <a:chExt cx="962048" cy="2581155"/>
            </a:xfrm>
          </p:grpSpPr>
          <p:sp>
            <p:nvSpPr>
              <p:cNvPr id="17" name="Rectangle 16">
                <a:extLst>
                  <a:ext uri="{FF2B5EF4-FFF2-40B4-BE49-F238E27FC236}">
                    <a16:creationId xmlns:a16="http://schemas.microsoft.com/office/drawing/2014/main" id="{F30D3EDE-446F-78F8-BF12-BA8066BC7FD1}"/>
                  </a:ext>
                </a:extLst>
              </p:cNvPr>
              <p:cNvSpPr/>
              <p:nvPr/>
            </p:nvSpPr>
            <p:spPr>
              <a:xfrm>
                <a:off x="2004349" y="3809999"/>
                <a:ext cx="45719" cy="25811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Rectangle 17">
                <a:extLst>
                  <a:ext uri="{FF2B5EF4-FFF2-40B4-BE49-F238E27FC236}">
                    <a16:creationId xmlns:a16="http://schemas.microsoft.com/office/drawing/2014/main" id="{37A33141-A781-DEFF-7BEF-E610A5BE1063}"/>
                  </a:ext>
                </a:extLst>
              </p:cNvPr>
              <p:cNvSpPr/>
              <p:nvPr/>
            </p:nvSpPr>
            <p:spPr>
              <a:xfrm>
                <a:off x="2920678" y="3809999"/>
                <a:ext cx="45719" cy="25811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0" name="TextBox 19">
              <a:extLst>
                <a:ext uri="{FF2B5EF4-FFF2-40B4-BE49-F238E27FC236}">
                  <a16:creationId xmlns:a16="http://schemas.microsoft.com/office/drawing/2014/main" id="{87549842-6201-726D-5399-33900B85190E}"/>
                </a:ext>
              </a:extLst>
            </p:cNvPr>
            <p:cNvSpPr txBox="1"/>
            <p:nvPr/>
          </p:nvSpPr>
          <p:spPr>
            <a:xfrm>
              <a:off x="8416143" y="3446344"/>
              <a:ext cx="866753" cy="523220"/>
            </a:xfrm>
            <a:prstGeom prst="rect">
              <a:avLst/>
            </a:prstGeom>
            <a:noFill/>
          </p:spPr>
          <p:txBody>
            <a:bodyPr wrap="square" rtlCol="0">
              <a:spAutoFit/>
            </a:bodyPr>
            <a:lstStyle/>
            <a:p>
              <a:pPr algn="ctr"/>
              <a:r>
                <a:rPr lang="en-CA" sz="2800" b="1"/>
                <a:t>0</a:t>
              </a:r>
              <a:endParaRPr lang="en-CA" b="1"/>
            </a:p>
          </p:txBody>
        </p:sp>
        <p:sp>
          <p:nvSpPr>
            <p:cNvPr id="21" name="TextBox 20">
              <a:extLst>
                <a:ext uri="{FF2B5EF4-FFF2-40B4-BE49-F238E27FC236}">
                  <a16:creationId xmlns:a16="http://schemas.microsoft.com/office/drawing/2014/main" id="{D5837ED1-CB40-866C-1EE8-92AB444954DC}"/>
                </a:ext>
              </a:extLst>
            </p:cNvPr>
            <p:cNvSpPr txBox="1"/>
            <p:nvPr/>
          </p:nvSpPr>
          <p:spPr>
            <a:xfrm>
              <a:off x="9326112" y="3446344"/>
              <a:ext cx="866753" cy="523220"/>
            </a:xfrm>
            <a:prstGeom prst="rect">
              <a:avLst/>
            </a:prstGeom>
            <a:noFill/>
          </p:spPr>
          <p:txBody>
            <a:bodyPr wrap="square" rtlCol="0">
              <a:spAutoFit/>
            </a:bodyPr>
            <a:lstStyle/>
            <a:p>
              <a:pPr algn="ctr"/>
              <a:r>
                <a:rPr lang="en-CA" sz="2800" b="1"/>
                <a:t>1</a:t>
              </a:r>
              <a:endParaRPr lang="en-CA" b="1"/>
            </a:p>
          </p:txBody>
        </p:sp>
        <p:sp>
          <p:nvSpPr>
            <p:cNvPr id="22" name="TextBox 21">
              <a:extLst>
                <a:ext uri="{FF2B5EF4-FFF2-40B4-BE49-F238E27FC236}">
                  <a16:creationId xmlns:a16="http://schemas.microsoft.com/office/drawing/2014/main" id="{EE751557-6873-1150-75C6-1A0E790D317B}"/>
                </a:ext>
              </a:extLst>
            </p:cNvPr>
            <p:cNvSpPr txBox="1"/>
            <p:nvPr/>
          </p:nvSpPr>
          <p:spPr>
            <a:xfrm>
              <a:off x="10196128" y="3446344"/>
              <a:ext cx="866753" cy="523220"/>
            </a:xfrm>
            <a:prstGeom prst="rect">
              <a:avLst/>
            </a:prstGeom>
            <a:noFill/>
          </p:spPr>
          <p:txBody>
            <a:bodyPr wrap="square" rtlCol="0">
              <a:spAutoFit/>
            </a:bodyPr>
            <a:lstStyle/>
            <a:p>
              <a:pPr algn="ctr"/>
              <a:r>
                <a:rPr lang="en-CA" sz="2800" b="1"/>
                <a:t>2</a:t>
              </a:r>
              <a:endParaRPr lang="en-CA" b="1"/>
            </a:p>
          </p:txBody>
        </p:sp>
        <p:sp>
          <p:nvSpPr>
            <p:cNvPr id="23" name="TextBox 22">
              <a:extLst>
                <a:ext uri="{FF2B5EF4-FFF2-40B4-BE49-F238E27FC236}">
                  <a16:creationId xmlns:a16="http://schemas.microsoft.com/office/drawing/2014/main" id="{25FE7DDE-7247-D7D0-81A7-5943FAC4888D}"/>
                </a:ext>
              </a:extLst>
            </p:cNvPr>
            <p:cNvSpPr txBox="1"/>
            <p:nvPr/>
          </p:nvSpPr>
          <p:spPr>
            <a:xfrm>
              <a:off x="8437454" y="4327976"/>
              <a:ext cx="866753" cy="523220"/>
            </a:xfrm>
            <a:prstGeom prst="rect">
              <a:avLst/>
            </a:prstGeom>
            <a:noFill/>
          </p:spPr>
          <p:txBody>
            <a:bodyPr wrap="square" rtlCol="0">
              <a:spAutoFit/>
            </a:bodyPr>
            <a:lstStyle/>
            <a:p>
              <a:pPr algn="ctr"/>
              <a:r>
                <a:rPr lang="en-CA" sz="2800" b="1"/>
                <a:t>3</a:t>
              </a:r>
              <a:endParaRPr lang="en-CA" b="1"/>
            </a:p>
          </p:txBody>
        </p:sp>
        <p:sp>
          <p:nvSpPr>
            <p:cNvPr id="24" name="TextBox 23">
              <a:extLst>
                <a:ext uri="{FF2B5EF4-FFF2-40B4-BE49-F238E27FC236}">
                  <a16:creationId xmlns:a16="http://schemas.microsoft.com/office/drawing/2014/main" id="{78819A96-24B3-34CB-0BFB-2724CB264BF0}"/>
                </a:ext>
              </a:extLst>
            </p:cNvPr>
            <p:cNvSpPr txBox="1"/>
            <p:nvPr/>
          </p:nvSpPr>
          <p:spPr>
            <a:xfrm>
              <a:off x="9310567" y="4327976"/>
              <a:ext cx="866753" cy="523220"/>
            </a:xfrm>
            <a:prstGeom prst="rect">
              <a:avLst/>
            </a:prstGeom>
            <a:noFill/>
          </p:spPr>
          <p:txBody>
            <a:bodyPr wrap="square" rtlCol="0">
              <a:spAutoFit/>
            </a:bodyPr>
            <a:lstStyle/>
            <a:p>
              <a:pPr algn="ctr"/>
              <a:r>
                <a:rPr lang="en-CA" sz="2800" b="1"/>
                <a:t>4</a:t>
              </a:r>
              <a:endParaRPr lang="en-CA" b="1"/>
            </a:p>
          </p:txBody>
        </p:sp>
        <p:sp>
          <p:nvSpPr>
            <p:cNvPr id="25" name="TextBox 24">
              <a:extLst>
                <a:ext uri="{FF2B5EF4-FFF2-40B4-BE49-F238E27FC236}">
                  <a16:creationId xmlns:a16="http://schemas.microsoft.com/office/drawing/2014/main" id="{4B112867-A40D-2D0E-1153-F6841475C614}"/>
                </a:ext>
              </a:extLst>
            </p:cNvPr>
            <p:cNvSpPr txBox="1"/>
            <p:nvPr/>
          </p:nvSpPr>
          <p:spPr>
            <a:xfrm>
              <a:off x="10192865" y="4329380"/>
              <a:ext cx="866753" cy="523220"/>
            </a:xfrm>
            <a:prstGeom prst="rect">
              <a:avLst/>
            </a:prstGeom>
            <a:noFill/>
          </p:spPr>
          <p:txBody>
            <a:bodyPr wrap="square" rtlCol="0">
              <a:spAutoFit/>
            </a:bodyPr>
            <a:lstStyle/>
            <a:p>
              <a:pPr algn="ctr"/>
              <a:r>
                <a:rPr lang="en-CA" sz="2800" b="1"/>
                <a:t>5</a:t>
              </a:r>
              <a:endParaRPr lang="en-CA" b="1"/>
            </a:p>
          </p:txBody>
        </p:sp>
        <p:sp>
          <p:nvSpPr>
            <p:cNvPr id="26" name="TextBox 25">
              <a:extLst>
                <a:ext uri="{FF2B5EF4-FFF2-40B4-BE49-F238E27FC236}">
                  <a16:creationId xmlns:a16="http://schemas.microsoft.com/office/drawing/2014/main" id="{E66E6A7F-5DA2-4693-9B38-8F5702F1F6F9}"/>
                </a:ext>
              </a:extLst>
            </p:cNvPr>
            <p:cNvSpPr txBox="1"/>
            <p:nvPr/>
          </p:nvSpPr>
          <p:spPr>
            <a:xfrm>
              <a:off x="8481726" y="5198586"/>
              <a:ext cx="720713" cy="523220"/>
            </a:xfrm>
            <a:prstGeom prst="rect">
              <a:avLst/>
            </a:prstGeom>
            <a:noFill/>
          </p:spPr>
          <p:txBody>
            <a:bodyPr wrap="square" rtlCol="0">
              <a:spAutoFit/>
            </a:bodyPr>
            <a:lstStyle/>
            <a:p>
              <a:pPr algn="ctr"/>
              <a:r>
                <a:rPr lang="en-CA" sz="2800" b="1"/>
                <a:t>6</a:t>
              </a:r>
              <a:endParaRPr lang="en-CA" b="1"/>
            </a:p>
          </p:txBody>
        </p:sp>
        <p:sp>
          <p:nvSpPr>
            <p:cNvPr id="27" name="TextBox 26">
              <a:extLst>
                <a:ext uri="{FF2B5EF4-FFF2-40B4-BE49-F238E27FC236}">
                  <a16:creationId xmlns:a16="http://schemas.microsoft.com/office/drawing/2014/main" id="{8B506F59-129C-164A-E4C6-E99457C7981C}"/>
                </a:ext>
              </a:extLst>
            </p:cNvPr>
            <p:cNvSpPr txBox="1"/>
            <p:nvPr/>
          </p:nvSpPr>
          <p:spPr>
            <a:xfrm>
              <a:off x="9399131" y="5198586"/>
              <a:ext cx="720713" cy="523220"/>
            </a:xfrm>
            <a:prstGeom prst="rect">
              <a:avLst/>
            </a:prstGeom>
            <a:noFill/>
          </p:spPr>
          <p:txBody>
            <a:bodyPr wrap="square" rtlCol="0">
              <a:spAutoFit/>
            </a:bodyPr>
            <a:lstStyle/>
            <a:p>
              <a:pPr algn="ctr"/>
              <a:r>
                <a:rPr lang="en-CA" sz="2800" b="1"/>
                <a:t>7</a:t>
              </a:r>
              <a:endParaRPr lang="en-CA" b="1"/>
            </a:p>
          </p:txBody>
        </p:sp>
        <p:sp>
          <p:nvSpPr>
            <p:cNvPr id="28" name="TextBox 27">
              <a:extLst>
                <a:ext uri="{FF2B5EF4-FFF2-40B4-BE49-F238E27FC236}">
                  <a16:creationId xmlns:a16="http://schemas.microsoft.com/office/drawing/2014/main" id="{F146F5D4-9D32-8AE6-2DF4-9E1662CFDC7C}"/>
                </a:ext>
              </a:extLst>
            </p:cNvPr>
            <p:cNvSpPr txBox="1"/>
            <p:nvPr/>
          </p:nvSpPr>
          <p:spPr>
            <a:xfrm>
              <a:off x="10269741" y="5198586"/>
              <a:ext cx="720713" cy="523220"/>
            </a:xfrm>
            <a:prstGeom prst="rect">
              <a:avLst/>
            </a:prstGeom>
            <a:noFill/>
          </p:spPr>
          <p:txBody>
            <a:bodyPr wrap="square" rtlCol="0">
              <a:spAutoFit/>
            </a:bodyPr>
            <a:lstStyle/>
            <a:p>
              <a:pPr algn="ctr"/>
              <a:r>
                <a:rPr lang="en-CA" sz="2800" b="1"/>
                <a:t>8</a:t>
              </a:r>
              <a:endParaRPr lang="en-CA" b="1"/>
            </a:p>
          </p:txBody>
        </p:sp>
      </p:grpSp>
      <p:sp>
        <p:nvSpPr>
          <p:cNvPr id="30" name="TextBox 29">
            <a:extLst>
              <a:ext uri="{FF2B5EF4-FFF2-40B4-BE49-F238E27FC236}">
                <a16:creationId xmlns:a16="http://schemas.microsoft.com/office/drawing/2014/main" id="{F2D19793-C472-B0E1-07D7-5131B0D3F15E}"/>
              </a:ext>
            </a:extLst>
          </p:cNvPr>
          <p:cNvSpPr txBox="1"/>
          <p:nvPr/>
        </p:nvSpPr>
        <p:spPr>
          <a:xfrm>
            <a:off x="8836924" y="2606454"/>
            <a:ext cx="2012089" cy="369332"/>
          </a:xfrm>
          <a:prstGeom prst="rect">
            <a:avLst/>
          </a:prstGeom>
          <a:noFill/>
        </p:spPr>
        <p:txBody>
          <a:bodyPr wrap="none" rtlCol="0">
            <a:spAutoFit/>
          </a:bodyPr>
          <a:lstStyle/>
          <a:p>
            <a:r>
              <a:rPr lang="en-CA"/>
              <a:t>Action Mapping</a:t>
            </a:r>
          </a:p>
        </p:txBody>
      </p:sp>
      <p:pic>
        <p:nvPicPr>
          <p:cNvPr id="32" name="Picture 31">
            <a:extLst>
              <a:ext uri="{FF2B5EF4-FFF2-40B4-BE49-F238E27FC236}">
                <a16:creationId xmlns:a16="http://schemas.microsoft.com/office/drawing/2014/main" id="{B4A054E5-F948-EFAA-D86D-9058837B1AE2}"/>
              </a:ext>
            </a:extLst>
          </p:cNvPr>
          <p:cNvPicPr>
            <a:picLocks noChangeAspect="1"/>
          </p:cNvPicPr>
          <p:nvPr/>
        </p:nvPicPr>
        <p:blipFill>
          <a:blip r:embed="rId3"/>
          <a:stretch>
            <a:fillRect/>
          </a:stretch>
        </p:blipFill>
        <p:spPr>
          <a:xfrm>
            <a:off x="1130880" y="2593401"/>
            <a:ext cx="6468872" cy="3618749"/>
          </a:xfrm>
          <a:prstGeom prst="rect">
            <a:avLst/>
          </a:prstGeom>
          <a:ln>
            <a:noFill/>
          </a:ln>
          <a:effectLst>
            <a:outerShdw blurRad="292100" dist="139700" dir="2700000" algn="tl" rotWithShape="0">
              <a:srgbClr val="333333">
                <a:alpha val="65000"/>
              </a:srgbClr>
            </a:outerShdw>
          </a:effectLst>
        </p:spPr>
      </p:pic>
      <p:cxnSp>
        <p:nvCxnSpPr>
          <p:cNvPr id="43" name="Straight Arrow Connector 42">
            <a:extLst>
              <a:ext uri="{FF2B5EF4-FFF2-40B4-BE49-F238E27FC236}">
                <a16:creationId xmlns:a16="http://schemas.microsoft.com/office/drawing/2014/main" id="{1BDB7A3A-63F8-16B8-4176-66E159DA8055}"/>
              </a:ext>
            </a:extLst>
          </p:cNvPr>
          <p:cNvCxnSpPr>
            <a:endCxn id="20" idx="1"/>
          </p:cNvCxnSpPr>
          <p:nvPr/>
        </p:nvCxnSpPr>
        <p:spPr>
          <a:xfrm>
            <a:off x="3402957" y="3226425"/>
            <a:ext cx="5083852" cy="2616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4" name="Circle: Hollow 43">
            <a:extLst>
              <a:ext uri="{FF2B5EF4-FFF2-40B4-BE49-F238E27FC236}">
                <a16:creationId xmlns:a16="http://schemas.microsoft.com/office/drawing/2014/main" id="{2DC4ED3D-C4AA-A69F-16E3-B63DE79DCFDC}"/>
              </a:ext>
            </a:extLst>
          </p:cNvPr>
          <p:cNvSpPr/>
          <p:nvPr/>
        </p:nvSpPr>
        <p:spPr>
          <a:xfrm>
            <a:off x="8608149" y="3186975"/>
            <a:ext cx="624071" cy="605599"/>
          </a:xfrm>
          <a:prstGeom prst="donut">
            <a:avLst>
              <a:gd name="adj" fmla="val 71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45" name="Circle: Hollow 44">
            <a:extLst>
              <a:ext uri="{FF2B5EF4-FFF2-40B4-BE49-F238E27FC236}">
                <a16:creationId xmlns:a16="http://schemas.microsoft.com/office/drawing/2014/main" id="{50883D90-9470-FB63-AF4E-A56B86DF7F92}"/>
              </a:ext>
            </a:extLst>
          </p:cNvPr>
          <p:cNvSpPr/>
          <p:nvPr/>
        </p:nvSpPr>
        <p:spPr>
          <a:xfrm>
            <a:off x="10394991" y="3187849"/>
            <a:ext cx="624071" cy="605599"/>
          </a:xfrm>
          <a:prstGeom prst="donut">
            <a:avLst>
              <a:gd name="adj" fmla="val 71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cxnSp>
        <p:nvCxnSpPr>
          <p:cNvPr id="46" name="Straight Arrow Connector 45">
            <a:extLst>
              <a:ext uri="{FF2B5EF4-FFF2-40B4-BE49-F238E27FC236}">
                <a16:creationId xmlns:a16="http://schemas.microsoft.com/office/drawing/2014/main" id="{355F1157-AA05-4602-38B3-300517EF32C1}"/>
              </a:ext>
            </a:extLst>
          </p:cNvPr>
          <p:cNvCxnSpPr>
            <a:cxnSpLocks/>
            <a:endCxn id="45" idx="2"/>
          </p:cNvCxnSpPr>
          <p:nvPr/>
        </p:nvCxnSpPr>
        <p:spPr>
          <a:xfrm>
            <a:off x="3857644" y="3157524"/>
            <a:ext cx="6537347" cy="3331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2658237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500"/>
                                        <p:tgtEl>
                                          <p:spTgt spid="4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43"/>
                                        </p:tgtEl>
                                      </p:cBhvr>
                                    </p:animEffect>
                                    <p:set>
                                      <p:cBhvr>
                                        <p:cTn id="17" dur="1" fill="hold">
                                          <p:stCondLst>
                                            <p:cond delay="499"/>
                                          </p:stCondLst>
                                        </p:cTn>
                                        <p:tgtEl>
                                          <p:spTgt spid="43"/>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500"/>
                                        <p:tgtEl>
                                          <p:spTgt spid="4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764AF-8688-8CD9-DC5B-0FAA29949CF1}"/>
              </a:ext>
            </a:extLst>
          </p:cNvPr>
          <p:cNvSpPr>
            <a:spLocks noGrp="1"/>
          </p:cNvSpPr>
          <p:nvPr>
            <p:ph type="title"/>
          </p:nvPr>
        </p:nvSpPr>
        <p:spPr/>
        <p:txBody>
          <a:bodyPr/>
          <a:lstStyle/>
          <a:p>
            <a:r>
              <a:rPr lang="en-CA"/>
              <a:t>Improvements</a:t>
            </a:r>
          </a:p>
        </p:txBody>
      </p:sp>
      <p:sp>
        <p:nvSpPr>
          <p:cNvPr id="3" name="Slide Number Placeholder 2">
            <a:extLst>
              <a:ext uri="{FF2B5EF4-FFF2-40B4-BE49-F238E27FC236}">
                <a16:creationId xmlns:a16="http://schemas.microsoft.com/office/drawing/2014/main" id="{A8DA10C0-FACC-A6CE-F12C-1B0C90CB277A}"/>
              </a:ext>
            </a:extLst>
          </p:cNvPr>
          <p:cNvSpPr>
            <a:spLocks noGrp="1"/>
          </p:cNvSpPr>
          <p:nvPr>
            <p:ph type="sldNum" sz="quarter" idx="12"/>
          </p:nvPr>
        </p:nvSpPr>
        <p:spPr/>
        <p:txBody>
          <a:bodyPr/>
          <a:lstStyle/>
          <a:p>
            <a:r>
              <a:rPr lang="en-CA"/>
              <a:t>17</a:t>
            </a:r>
          </a:p>
        </p:txBody>
      </p:sp>
      <p:sp>
        <p:nvSpPr>
          <p:cNvPr id="5" name="Content Placeholder 2">
            <a:extLst>
              <a:ext uri="{FF2B5EF4-FFF2-40B4-BE49-F238E27FC236}">
                <a16:creationId xmlns:a16="http://schemas.microsoft.com/office/drawing/2014/main" id="{58540DE3-A247-14B0-C57B-ED472EA2697D}"/>
              </a:ext>
            </a:extLst>
          </p:cNvPr>
          <p:cNvSpPr txBox="1">
            <a:spLocks/>
          </p:cNvSpPr>
          <p:nvPr/>
        </p:nvSpPr>
        <p:spPr>
          <a:xfrm>
            <a:off x="1154954" y="2603500"/>
            <a:ext cx="8825659" cy="3416300"/>
          </a:xfrm>
          <a:prstGeom prst="rect">
            <a:avLst/>
          </a:prstGeom>
        </p:spPr>
        <p:txBody>
          <a:bodyPr lIns="91440" tIns="45720" rIns="91440" bIns="45720" anchor="t"/>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sz="2800"/>
              <a:t>Complete the full game engine of An Age Contrived</a:t>
            </a:r>
          </a:p>
          <a:p>
            <a:r>
              <a:rPr lang="en-US" sz="2800"/>
              <a:t>Train the AI more and find ways to make it faster in training (</a:t>
            </a:r>
            <a:r>
              <a:rPr lang="en-US" sz="2800" err="1"/>
              <a:t>ie</a:t>
            </a:r>
            <a:r>
              <a:rPr lang="en-US" sz="2800"/>
              <a:t>. Parallelization)</a:t>
            </a:r>
          </a:p>
          <a:p>
            <a:r>
              <a:rPr lang="en-US" sz="2800"/>
              <a:t>Automatic interfacing between the game engine and the visualizer </a:t>
            </a:r>
          </a:p>
          <a:p>
            <a:r>
              <a:rPr lang="en-US" sz="2800"/>
              <a:t>Add more features to the data visualizer based on users' feedback</a:t>
            </a:r>
          </a:p>
          <a:p>
            <a:pPr marL="0" indent="0">
              <a:buNone/>
            </a:pPr>
            <a:endParaRPr lang="en-US"/>
          </a:p>
          <a:p>
            <a:endParaRPr lang="en-US"/>
          </a:p>
        </p:txBody>
      </p:sp>
    </p:spTree>
    <p:extLst>
      <p:ext uri="{BB962C8B-B14F-4D97-AF65-F5344CB8AC3E}">
        <p14:creationId xmlns:p14="http://schemas.microsoft.com/office/powerpoint/2010/main" val="3361006174"/>
      </p:ext>
    </p:extLst>
  </p:cSld>
  <p:clrMapOvr>
    <a:masterClrMapping/>
  </p:clrMapOvr>
  <p:transition spd="slow">
    <p:push/>
  </p:transition>
  <p:extLst>
    <p:ext uri="{6950BFC3-D8DA-4A85-94F7-54DA5524770B}">
      <p188:commentRel xmlns:p188="http://schemas.microsoft.com/office/powerpoint/2018/8/main" r:id="rId3"/>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56720-9101-E1C7-6ABB-BAAEAA8A9EE7}"/>
              </a:ext>
            </a:extLst>
          </p:cNvPr>
          <p:cNvSpPr>
            <a:spLocks noGrp="1"/>
          </p:cNvSpPr>
          <p:nvPr>
            <p:ph type="title"/>
          </p:nvPr>
        </p:nvSpPr>
        <p:spPr/>
        <p:txBody>
          <a:bodyPr/>
          <a:lstStyle/>
          <a:p>
            <a:r>
              <a:rPr lang="en-US"/>
              <a:t>Conclusion</a:t>
            </a:r>
          </a:p>
        </p:txBody>
      </p:sp>
      <p:sp>
        <p:nvSpPr>
          <p:cNvPr id="3" name="Slide Number Placeholder 2">
            <a:extLst>
              <a:ext uri="{FF2B5EF4-FFF2-40B4-BE49-F238E27FC236}">
                <a16:creationId xmlns:a16="http://schemas.microsoft.com/office/drawing/2014/main" id="{0AB588D7-2486-8069-56E5-E55101EDE90A}"/>
              </a:ext>
            </a:extLst>
          </p:cNvPr>
          <p:cNvSpPr>
            <a:spLocks noGrp="1"/>
          </p:cNvSpPr>
          <p:nvPr>
            <p:ph type="sldNum" sz="quarter" idx="12"/>
          </p:nvPr>
        </p:nvSpPr>
        <p:spPr/>
        <p:txBody>
          <a:bodyPr/>
          <a:lstStyle/>
          <a:p>
            <a:r>
              <a:rPr lang="en-CA"/>
              <a:t>18</a:t>
            </a:r>
          </a:p>
        </p:txBody>
      </p:sp>
      <p:sp>
        <p:nvSpPr>
          <p:cNvPr id="5" name="Content Placeholder 2">
            <a:extLst>
              <a:ext uri="{FF2B5EF4-FFF2-40B4-BE49-F238E27FC236}">
                <a16:creationId xmlns:a16="http://schemas.microsoft.com/office/drawing/2014/main" id="{65A032ED-CDB6-B292-25A8-6DA501A115A8}"/>
              </a:ext>
            </a:extLst>
          </p:cNvPr>
          <p:cNvSpPr txBox="1">
            <a:spLocks/>
          </p:cNvSpPr>
          <p:nvPr/>
        </p:nvSpPr>
        <p:spPr>
          <a:xfrm>
            <a:off x="1154954" y="2603500"/>
            <a:ext cx="9613706" cy="3573955"/>
          </a:xfrm>
          <a:prstGeom prst="rect">
            <a:avLst/>
          </a:prstGeom>
        </p:spPr>
        <p:txBody>
          <a:bodyPr lIns="91440" tIns="45720" rIns="91440" bIns="45720" anchor="t"/>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sz="2400"/>
              <a:t>Framework is extremely important to board game designers who can save hundred thousands of dollars and human resources to balance their game</a:t>
            </a:r>
          </a:p>
          <a:p>
            <a:r>
              <a:rPr lang="en-US" sz="2400"/>
              <a:t> The 3 pillars of our framework brought their own challenges, and we were able to resolve those challenges in order to meet our goals</a:t>
            </a:r>
          </a:p>
          <a:p>
            <a:r>
              <a:rPr lang="en-US" sz="2400"/>
              <a:t>Our framework functional &amp; provides value, just a matter of putting more resources and training due to the scale of the game</a:t>
            </a:r>
          </a:p>
          <a:p>
            <a:endParaRPr lang="en-US"/>
          </a:p>
          <a:p>
            <a:endParaRPr lang="en-US"/>
          </a:p>
          <a:p>
            <a:endParaRPr lang="en-US"/>
          </a:p>
          <a:p>
            <a:endParaRPr lang="en-US"/>
          </a:p>
          <a:p>
            <a:endParaRPr lang="en-US"/>
          </a:p>
        </p:txBody>
      </p:sp>
    </p:spTree>
    <p:extLst>
      <p:ext uri="{BB962C8B-B14F-4D97-AF65-F5344CB8AC3E}">
        <p14:creationId xmlns:p14="http://schemas.microsoft.com/office/powerpoint/2010/main" val="2431987152"/>
      </p:ext>
    </p:extLst>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4E212B76-74CB-461F-90A3-EF4F2397A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24939DFF-0938-1F65-D8D0-1889B0D64577}"/>
              </a:ext>
            </a:extLst>
          </p:cNvPr>
          <p:cNvSpPr>
            <a:spLocks noGrp="1"/>
          </p:cNvSpPr>
          <p:nvPr>
            <p:ph type="title"/>
          </p:nvPr>
        </p:nvSpPr>
        <p:spPr>
          <a:xfrm>
            <a:off x="6001965" y="1241266"/>
            <a:ext cx="5541105" cy="3153753"/>
          </a:xfrm>
        </p:spPr>
        <p:txBody>
          <a:bodyPr vert="horz" lIns="91440" tIns="45720" rIns="91440" bIns="45720" rtlCol="0" anchor="b">
            <a:normAutofit/>
          </a:bodyPr>
          <a:lstStyle/>
          <a:p>
            <a:r>
              <a:rPr lang="en-US" sz="5400" b="0" i="0" kern="1200">
                <a:solidFill>
                  <a:srgbClr val="EBEBEB"/>
                </a:solidFill>
                <a:latin typeface="+mj-lt"/>
                <a:ea typeface="+mj-ea"/>
                <a:cs typeface="+mj-cs"/>
              </a:rPr>
              <a:t>Thank You &amp; Any Questions</a:t>
            </a:r>
          </a:p>
        </p:txBody>
      </p:sp>
      <p:sp>
        <p:nvSpPr>
          <p:cNvPr id="18" name="Rectangle 17">
            <a:extLst>
              <a:ext uri="{FF2B5EF4-FFF2-40B4-BE49-F238E27FC236}">
                <a16:creationId xmlns:a16="http://schemas.microsoft.com/office/drawing/2014/main" id="{81E746D0-4B37-4869-B2EF-79D5F0FFF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Graphic 6" descr="Questions">
            <a:extLst>
              <a:ext uri="{FF2B5EF4-FFF2-40B4-BE49-F238E27FC236}">
                <a16:creationId xmlns:a16="http://schemas.microsoft.com/office/drawing/2014/main" id="{07F2B7F4-BA7D-75F0-DCD7-6FE7FDE0CB3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8503" y="1113063"/>
            <a:ext cx="4628758" cy="4628758"/>
          </a:xfrm>
          <a:prstGeom prst="roundRect">
            <a:avLst>
              <a:gd name="adj" fmla="val 1858"/>
            </a:avLst>
          </a:prstGeom>
          <a:effectLst>
            <a:outerShdw blurRad="50800" dist="50800" dir="5400000" algn="tl" rotWithShape="0">
              <a:srgbClr val="000000">
                <a:alpha val="43000"/>
              </a:srgbClr>
            </a:outerShdw>
          </a:effectLst>
        </p:spPr>
      </p:pic>
      <p:sp>
        <p:nvSpPr>
          <p:cNvPr id="4" name="Slide Number Placeholder 3">
            <a:extLst>
              <a:ext uri="{FF2B5EF4-FFF2-40B4-BE49-F238E27FC236}">
                <a16:creationId xmlns:a16="http://schemas.microsoft.com/office/drawing/2014/main" id="{2F364F4B-1D60-C824-1086-38BF71731358}"/>
              </a:ext>
            </a:extLst>
          </p:cNvPr>
          <p:cNvSpPr>
            <a:spLocks noGrp="1"/>
          </p:cNvSpPr>
          <p:nvPr>
            <p:ph type="sldNum" sz="quarter" idx="12"/>
          </p:nvPr>
        </p:nvSpPr>
        <p:spPr/>
        <p:txBody>
          <a:bodyPr/>
          <a:lstStyle/>
          <a:p>
            <a:fld id="{E50AF6AE-AD6B-47AE-861F-D85CDAA008FE}" type="slidenum">
              <a:rPr lang="en-CA" smtClean="0"/>
              <a:t>19</a:t>
            </a:fld>
            <a:endParaRPr lang="en-CA"/>
          </a:p>
        </p:txBody>
      </p:sp>
    </p:spTree>
    <p:extLst>
      <p:ext uri="{BB962C8B-B14F-4D97-AF65-F5344CB8AC3E}">
        <p14:creationId xmlns:p14="http://schemas.microsoft.com/office/powerpoint/2010/main" val="3697389296"/>
      </p:ext>
    </p:extLst>
  </p:cSld>
  <p:clrMapOvr>
    <a:overrideClrMapping bg1="dk1" tx1="lt1" bg2="dk2" tx2="lt2" accent1="accent1" accent2="accent2" accent3="accent3" accent4="accent4" accent5="accent5" accent6="accent6" hlink="hlink" folHlink="folHlink"/>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91A5E26-1F21-459D-8C03-ADB057B090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ce and pins on a board game">
            <a:extLst>
              <a:ext uri="{FF2B5EF4-FFF2-40B4-BE49-F238E27FC236}">
                <a16:creationId xmlns:a16="http://schemas.microsoft.com/office/drawing/2014/main" id="{9AE4351B-BF89-CFB8-7A41-913D146E8A81}"/>
              </a:ext>
            </a:extLst>
          </p:cNvPr>
          <p:cNvPicPr>
            <a:picLocks noChangeAspect="1"/>
          </p:cNvPicPr>
          <p:nvPr/>
        </p:nvPicPr>
        <p:blipFill rotWithShape="1">
          <a:blip r:embed="rId3">
            <a:alphaModFix amt="40000"/>
          </a:blip>
          <a:srcRect t="15413"/>
          <a:stretch/>
        </p:blipFill>
        <p:spPr>
          <a:xfrm>
            <a:off x="20" y="10"/>
            <a:ext cx="12191980" cy="6857990"/>
          </a:xfrm>
          <a:prstGeom prst="rect">
            <a:avLst/>
          </a:prstGeom>
        </p:spPr>
      </p:pic>
      <p:sp>
        <p:nvSpPr>
          <p:cNvPr id="2" name="Title 1">
            <a:extLst>
              <a:ext uri="{FF2B5EF4-FFF2-40B4-BE49-F238E27FC236}">
                <a16:creationId xmlns:a16="http://schemas.microsoft.com/office/drawing/2014/main" id="{EE251023-7122-E837-E3DE-3D38757AB07B}"/>
              </a:ext>
            </a:extLst>
          </p:cNvPr>
          <p:cNvSpPr>
            <a:spLocks noGrp="1"/>
          </p:cNvSpPr>
          <p:nvPr>
            <p:ph type="ctrTitle"/>
          </p:nvPr>
        </p:nvSpPr>
        <p:spPr>
          <a:xfrm>
            <a:off x="1154955" y="2099733"/>
            <a:ext cx="8825658" cy="2677648"/>
          </a:xfrm>
        </p:spPr>
        <p:txBody>
          <a:bodyPr>
            <a:normAutofit/>
          </a:bodyPr>
          <a:lstStyle/>
          <a:p>
            <a:r>
              <a:rPr lang="en-CA">
                <a:solidFill>
                  <a:schemeClr val="tx1"/>
                </a:solidFill>
              </a:rPr>
              <a:t>An AI-based Approach to Designing Board Games</a:t>
            </a:r>
          </a:p>
        </p:txBody>
      </p:sp>
      <p:sp>
        <p:nvSpPr>
          <p:cNvPr id="3" name="Subtitle 2">
            <a:extLst>
              <a:ext uri="{FF2B5EF4-FFF2-40B4-BE49-F238E27FC236}">
                <a16:creationId xmlns:a16="http://schemas.microsoft.com/office/drawing/2014/main" id="{C905D6D2-1683-54EA-26F1-8F7B8853A75F}"/>
              </a:ext>
            </a:extLst>
          </p:cNvPr>
          <p:cNvSpPr>
            <a:spLocks noGrp="1"/>
          </p:cNvSpPr>
          <p:nvPr>
            <p:ph type="subTitle" idx="1"/>
          </p:nvPr>
        </p:nvSpPr>
        <p:spPr>
          <a:xfrm>
            <a:off x="1154955" y="4777380"/>
            <a:ext cx="8825658" cy="861420"/>
          </a:xfrm>
        </p:spPr>
        <p:txBody>
          <a:bodyPr>
            <a:normAutofit/>
          </a:bodyPr>
          <a:lstStyle/>
          <a:p>
            <a:pPr>
              <a:lnSpc>
                <a:spcPct val="90000"/>
              </a:lnSpc>
            </a:pPr>
            <a:r>
              <a:rPr lang="en-CA" sz="900">
                <a:solidFill>
                  <a:schemeClr val="tx1"/>
                </a:solidFill>
              </a:rPr>
              <a:t>Team #6, Board Gamers</a:t>
            </a:r>
            <a:br>
              <a:rPr lang="en-CA" sz="900">
                <a:solidFill>
                  <a:schemeClr val="tx1"/>
                </a:solidFill>
              </a:rPr>
            </a:br>
            <a:r>
              <a:rPr lang="en-CA" sz="900">
                <a:solidFill>
                  <a:schemeClr val="tx1"/>
                </a:solidFill>
              </a:rPr>
              <a:t>Ilao Michael, ilaom</a:t>
            </a:r>
            <a:br>
              <a:rPr lang="en-CA" sz="900">
                <a:solidFill>
                  <a:schemeClr val="tx1"/>
                </a:solidFill>
              </a:rPr>
            </a:br>
            <a:r>
              <a:rPr lang="en-CA" sz="900">
                <a:solidFill>
                  <a:schemeClr val="tx1"/>
                </a:solidFill>
              </a:rPr>
              <a:t>Bedi Hargun, bedih</a:t>
            </a:r>
            <a:br>
              <a:rPr lang="en-CA" sz="900">
                <a:solidFill>
                  <a:schemeClr val="tx1"/>
                </a:solidFill>
              </a:rPr>
            </a:br>
            <a:r>
              <a:rPr lang="en-CA" sz="900">
                <a:solidFill>
                  <a:schemeClr val="tx1"/>
                </a:solidFill>
              </a:rPr>
              <a:t>Dang Jeffrey, dangj12</a:t>
            </a:r>
            <a:br>
              <a:rPr lang="en-CA" sz="900">
                <a:solidFill>
                  <a:schemeClr val="tx1"/>
                </a:solidFill>
              </a:rPr>
            </a:br>
            <a:r>
              <a:rPr lang="en-CA" sz="900">
                <a:solidFill>
                  <a:schemeClr val="tx1"/>
                </a:solidFill>
              </a:rPr>
              <a:t>Ada Jonah, karaatan</a:t>
            </a:r>
            <a:br>
              <a:rPr lang="en-CA" sz="900">
                <a:solidFill>
                  <a:schemeClr val="tx1"/>
                </a:solidFill>
              </a:rPr>
            </a:br>
            <a:r>
              <a:rPr lang="en-CA" sz="900">
                <a:solidFill>
                  <a:schemeClr val="tx1"/>
                </a:solidFill>
              </a:rPr>
              <a:t>Mai Tianzheng, mait6</a:t>
            </a:r>
          </a:p>
          <a:p>
            <a:pPr>
              <a:lnSpc>
                <a:spcPct val="90000"/>
              </a:lnSpc>
            </a:pPr>
            <a:endParaRPr lang="en-CA" sz="900">
              <a:solidFill>
                <a:schemeClr val="tx1"/>
              </a:solidFill>
            </a:endParaRPr>
          </a:p>
        </p:txBody>
      </p:sp>
      <p:sp>
        <p:nvSpPr>
          <p:cNvPr id="4" name="TextBox 3">
            <a:extLst>
              <a:ext uri="{FF2B5EF4-FFF2-40B4-BE49-F238E27FC236}">
                <a16:creationId xmlns:a16="http://schemas.microsoft.com/office/drawing/2014/main" id="{68DE8A43-49A3-359B-9890-53EDA9ED9A57}"/>
              </a:ext>
            </a:extLst>
          </p:cNvPr>
          <p:cNvSpPr txBox="1"/>
          <p:nvPr/>
        </p:nvSpPr>
        <p:spPr>
          <a:xfrm>
            <a:off x="7526867" y="4809066"/>
            <a:ext cx="234526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a:t>SUPERVISORS</a:t>
            </a:r>
            <a:endParaRPr lang="en-US"/>
          </a:p>
          <a:p>
            <a:r>
              <a:rPr lang="en-US" sz="900"/>
              <a:t>DR. SEBASTIEN MOSSER </a:t>
            </a:r>
          </a:p>
          <a:p>
            <a:r>
              <a:rPr lang="en-US" sz="900"/>
              <a:t>DR. VLADIMIR REINHARZ </a:t>
            </a:r>
          </a:p>
          <a:p>
            <a:endParaRPr lang="en-US" sz="900"/>
          </a:p>
        </p:txBody>
      </p:sp>
      <p:sp>
        <p:nvSpPr>
          <p:cNvPr id="6" name="Slide Number Placeholder 5">
            <a:extLst>
              <a:ext uri="{FF2B5EF4-FFF2-40B4-BE49-F238E27FC236}">
                <a16:creationId xmlns:a16="http://schemas.microsoft.com/office/drawing/2014/main" id="{4AD6F1CC-CF2B-BBE1-0591-1B14623E5656}"/>
              </a:ext>
            </a:extLst>
          </p:cNvPr>
          <p:cNvSpPr>
            <a:spLocks noGrp="1"/>
          </p:cNvSpPr>
          <p:nvPr>
            <p:ph type="sldNum" sz="quarter" idx="12"/>
          </p:nvPr>
        </p:nvSpPr>
        <p:spPr/>
        <p:txBody>
          <a:bodyPr/>
          <a:lstStyle/>
          <a:p>
            <a:fld id="{E50AF6AE-AD6B-47AE-861F-D85CDAA008FE}" type="slidenum">
              <a:rPr lang="en-CA" smtClean="0"/>
              <a:t>2</a:t>
            </a:fld>
            <a:endParaRPr lang="en-CA"/>
          </a:p>
        </p:txBody>
      </p:sp>
    </p:spTree>
    <p:extLst>
      <p:ext uri="{BB962C8B-B14F-4D97-AF65-F5344CB8AC3E}">
        <p14:creationId xmlns:p14="http://schemas.microsoft.com/office/powerpoint/2010/main" val="3295162565"/>
      </p:ext>
    </p:extLst>
  </p:cSld>
  <p:clrMapOvr>
    <a:overrideClrMapping bg1="dk1" tx1="lt1" bg2="dk2" tx2="lt2" accent1="accent1" accent2="accent2" accent3="accent3" accent4="accent4" accent5="accent5" accent6="accent6" hlink="hlink" folHlink="folHlink"/>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6A46-448B-881C-A840-1FA51CAE031E}"/>
              </a:ext>
            </a:extLst>
          </p:cNvPr>
          <p:cNvSpPr>
            <a:spLocks noGrp="1"/>
          </p:cNvSpPr>
          <p:nvPr>
            <p:ph type="title"/>
          </p:nvPr>
        </p:nvSpPr>
        <p:spPr>
          <a:xfrm>
            <a:off x="1154954" y="973668"/>
            <a:ext cx="10005415" cy="1159932"/>
          </a:xfrm>
        </p:spPr>
        <p:txBody>
          <a:bodyPr/>
          <a:lstStyle/>
          <a:p>
            <a:r>
              <a:rPr lang="en-US" sz="2400"/>
              <a:t>Can we design a system to help game designers to balance</a:t>
            </a:r>
            <a:br>
              <a:rPr lang="en-US" sz="2400"/>
            </a:br>
            <a:r>
              <a:rPr lang="en-US" sz="2400"/>
              <a:t> their game in a more efficient way?</a:t>
            </a:r>
            <a:br>
              <a:rPr lang="en-US"/>
            </a:br>
            <a:endParaRPr lang="en-US"/>
          </a:p>
        </p:txBody>
      </p:sp>
      <p:sp>
        <p:nvSpPr>
          <p:cNvPr id="3" name="Text Placeholder 2">
            <a:extLst>
              <a:ext uri="{FF2B5EF4-FFF2-40B4-BE49-F238E27FC236}">
                <a16:creationId xmlns:a16="http://schemas.microsoft.com/office/drawing/2014/main" id="{6FF3B46E-1C16-EC20-3568-890FB815995A}"/>
              </a:ext>
            </a:extLst>
          </p:cNvPr>
          <p:cNvSpPr>
            <a:spLocks noGrp="1"/>
          </p:cNvSpPr>
          <p:nvPr>
            <p:ph type="body" idx="1"/>
          </p:nvPr>
        </p:nvSpPr>
        <p:spPr/>
        <p:txBody>
          <a:bodyPr/>
          <a:lstStyle/>
          <a:p>
            <a:r>
              <a:rPr lang="en-US"/>
              <a:t>Current Human Approach</a:t>
            </a:r>
          </a:p>
        </p:txBody>
      </p:sp>
      <p:sp>
        <p:nvSpPr>
          <p:cNvPr id="4" name="Content Placeholder 3">
            <a:extLst>
              <a:ext uri="{FF2B5EF4-FFF2-40B4-BE49-F238E27FC236}">
                <a16:creationId xmlns:a16="http://schemas.microsoft.com/office/drawing/2014/main" id="{A1B3E635-050B-2893-766D-E43D915B8791}"/>
              </a:ext>
            </a:extLst>
          </p:cNvPr>
          <p:cNvSpPr>
            <a:spLocks noGrp="1"/>
          </p:cNvSpPr>
          <p:nvPr>
            <p:ph sz="half" idx="2"/>
          </p:nvPr>
        </p:nvSpPr>
        <p:spPr>
          <a:xfrm>
            <a:off x="1154954" y="3179762"/>
            <a:ext cx="4825158" cy="3420330"/>
          </a:xfrm>
        </p:spPr>
        <p:txBody>
          <a:bodyPr>
            <a:normAutofit fontScale="92500" lnSpcReduction="20000"/>
          </a:bodyPr>
          <a:lstStyle/>
          <a:p>
            <a:r>
              <a:rPr lang="en-US" sz="1700"/>
              <a:t>Tedious</a:t>
            </a:r>
          </a:p>
          <a:p>
            <a:pPr lvl="1">
              <a:buFont typeface="Arial" panose="020B0604020202020204" pitchFamily="34" charset="0"/>
              <a:buChar char="•"/>
            </a:pPr>
            <a:r>
              <a:rPr lang="en-US" sz="1700"/>
              <a:t>Each game takes 3+ hours</a:t>
            </a:r>
          </a:p>
          <a:p>
            <a:r>
              <a:rPr lang="en-US" sz="1700"/>
              <a:t>Expensive</a:t>
            </a:r>
          </a:p>
          <a:p>
            <a:pPr lvl="1">
              <a:buFont typeface="Arial" panose="020B0604020202020204" pitchFamily="34" charset="0"/>
              <a:buChar char="•"/>
            </a:pPr>
            <a:r>
              <a:rPr lang="en-US" sz="1700"/>
              <a:t>Even paying minimum wage is expensive</a:t>
            </a:r>
          </a:p>
          <a:p>
            <a:r>
              <a:rPr lang="en-US" sz="1700"/>
              <a:t>Possible Biases</a:t>
            </a:r>
          </a:p>
          <a:p>
            <a:pPr lvl="1">
              <a:buFont typeface="Arial" panose="020B0604020202020204" pitchFamily="34" charset="0"/>
              <a:buChar char="•"/>
            </a:pPr>
            <a:r>
              <a:rPr lang="en-US" sz="1700"/>
              <a:t>Will contain strategic thinking of test participants</a:t>
            </a:r>
          </a:p>
          <a:p>
            <a:r>
              <a:rPr lang="en-US" sz="1700"/>
              <a:t>Analyzing Data</a:t>
            </a:r>
          </a:p>
          <a:p>
            <a:pPr lvl="1">
              <a:buFont typeface="Arial" panose="020B0604020202020204" pitchFamily="34" charset="0"/>
              <a:buChar char="•"/>
            </a:pPr>
            <a:r>
              <a:rPr lang="en-US" sz="1700"/>
              <a:t>Manually record player actions and compile them in a straightforward way</a:t>
            </a:r>
          </a:p>
          <a:p>
            <a:endParaRPr lang="en-US"/>
          </a:p>
        </p:txBody>
      </p:sp>
      <p:sp>
        <p:nvSpPr>
          <p:cNvPr id="5" name="Text Placeholder 4">
            <a:extLst>
              <a:ext uri="{FF2B5EF4-FFF2-40B4-BE49-F238E27FC236}">
                <a16:creationId xmlns:a16="http://schemas.microsoft.com/office/drawing/2014/main" id="{3E162DA1-C9B6-9673-4E42-203EF93569F7}"/>
              </a:ext>
            </a:extLst>
          </p:cNvPr>
          <p:cNvSpPr>
            <a:spLocks noGrp="1"/>
          </p:cNvSpPr>
          <p:nvPr>
            <p:ph type="body" sz="quarter" idx="3"/>
          </p:nvPr>
        </p:nvSpPr>
        <p:spPr/>
        <p:txBody>
          <a:bodyPr/>
          <a:lstStyle/>
          <a:p>
            <a:r>
              <a:rPr lang="en-US"/>
              <a:t>AI-Based Approach</a:t>
            </a:r>
          </a:p>
        </p:txBody>
      </p:sp>
      <p:sp>
        <p:nvSpPr>
          <p:cNvPr id="6" name="Content Placeholder 5">
            <a:extLst>
              <a:ext uri="{FF2B5EF4-FFF2-40B4-BE49-F238E27FC236}">
                <a16:creationId xmlns:a16="http://schemas.microsoft.com/office/drawing/2014/main" id="{275D068E-C91B-268E-E7D8-ED0D3C345D42}"/>
              </a:ext>
            </a:extLst>
          </p:cNvPr>
          <p:cNvSpPr>
            <a:spLocks noGrp="1"/>
          </p:cNvSpPr>
          <p:nvPr>
            <p:ph sz="quarter" idx="4"/>
          </p:nvPr>
        </p:nvSpPr>
        <p:spPr>
          <a:xfrm>
            <a:off x="6208712" y="3179761"/>
            <a:ext cx="4825159" cy="3584453"/>
          </a:xfrm>
        </p:spPr>
        <p:txBody>
          <a:bodyPr>
            <a:normAutofit fontScale="92500" lnSpcReduction="20000"/>
          </a:bodyPr>
          <a:lstStyle/>
          <a:p>
            <a:r>
              <a:rPr lang="en-US" sz="1700"/>
              <a:t>Accelerated</a:t>
            </a:r>
          </a:p>
          <a:p>
            <a:pPr lvl="1">
              <a:buFont typeface="Arial" panose="020B0604020202020204" pitchFamily="34" charset="0"/>
              <a:buChar char="•"/>
            </a:pPr>
            <a:r>
              <a:rPr lang="en-US" sz="1700"/>
              <a:t>Games complete much faster (thousands can finish in a few hour)</a:t>
            </a:r>
          </a:p>
          <a:p>
            <a:r>
              <a:rPr lang="en-US" sz="1700"/>
              <a:t>One-time cost</a:t>
            </a:r>
          </a:p>
          <a:p>
            <a:pPr lvl="1">
              <a:buFont typeface="Arial" panose="020B0604020202020204" pitchFamily="34" charset="0"/>
              <a:buChar char="•"/>
            </a:pPr>
            <a:r>
              <a:rPr lang="en-US" sz="1700"/>
              <a:t>After a certain level of complexity, requires stronger computing power</a:t>
            </a:r>
          </a:p>
          <a:p>
            <a:r>
              <a:rPr lang="en-US" sz="1700"/>
              <a:t>Bias Free</a:t>
            </a:r>
          </a:p>
          <a:p>
            <a:pPr lvl="1">
              <a:buFont typeface="Arial" panose="020B0604020202020204" pitchFamily="34" charset="0"/>
              <a:buChar char="•"/>
            </a:pPr>
            <a:r>
              <a:rPr lang="en-US" sz="1700"/>
              <a:t>Reinforcement learning method based only game rules</a:t>
            </a:r>
          </a:p>
          <a:p>
            <a:r>
              <a:rPr lang="en-US" sz="1700"/>
              <a:t>Data Visualizer</a:t>
            </a:r>
          </a:p>
          <a:p>
            <a:pPr lvl="1">
              <a:buFont typeface="Arial" panose="020B0604020202020204" pitchFamily="34" charset="0"/>
              <a:buChar char="•"/>
            </a:pPr>
            <a:r>
              <a:rPr lang="en-US" sz="1700"/>
              <a:t>Interactive way to visualize hundreds of simulations at once</a:t>
            </a:r>
          </a:p>
          <a:p>
            <a:pPr lvl="1"/>
            <a:endParaRPr lang="en-US"/>
          </a:p>
          <a:p>
            <a:endParaRPr lang="en-US"/>
          </a:p>
        </p:txBody>
      </p:sp>
      <p:sp>
        <p:nvSpPr>
          <p:cNvPr id="7" name="Slide Number Placeholder 6">
            <a:extLst>
              <a:ext uri="{FF2B5EF4-FFF2-40B4-BE49-F238E27FC236}">
                <a16:creationId xmlns:a16="http://schemas.microsoft.com/office/drawing/2014/main" id="{44D0A29C-68A2-07F6-8C8E-CBB462E7585B}"/>
              </a:ext>
            </a:extLst>
          </p:cNvPr>
          <p:cNvSpPr>
            <a:spLocks noGrp="1"/>
          </p:cNvSpPr>
          <p:nvPr>
            <p:ph type="sldNum" sz="quarter" idx="12"/>
          </p:nvPr>
        </p:nvSpPr>
        <p:spPr/>
        <p:txBody>
          <a:bodyPr/>
          <a:lstStyle/>
          <a:p>
            <a:fld id="{E50AF6AE-AD6B-47AE-861F-D85CDAA008FE}" type="slidenum">
              <a:rPr lang="en-CA" smtClean="0"/>
              <a:t>3</a:t>
            </a:fld>
            <a:endParaRPr lang="en-CA"/>
          </a:p>
        </p:txBody>
      </p:sp>
    </p:spTree>
    <p:extLst>
      <p:ext uri="{BB962C8B-B14F-4D97-AF65-F5344CB8AC3E}">
        <p14:creationId xmlns:p14="http://schemas.microsoft.com/office/powerpoint/2010/main" val="2055035249"/>
      </p:ext>
    </p:extLst>
  </p:cSld>
  <p:clrMapOvr>
    <a:masterClrMapping/>
  </p:clrMapOvr>
  <p:transition spd="slow">
    <p:push/>
  </p:transition>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0D298-AE09-19F0-DCA2-06E5003EDCF8}"/>
              </a:ext>
            </a:extLst>
          </p:cNvPr>
          <p:cNvSpPr>
            <a:spLocks noGrp="1"/>
          </p:cNvSpPr>
          <p:nvPr>
            <p:ph type="title"/>
          </p:nvPr>
        </p:nvSpPr>
        <p:spPr/>
        <p:txBody>
          <a:bodyPr/>
          <a:lstStyle/>
          <a:p>
            <a:r>
              <a:rPr lang="en-US" b="1"/>
              <a:t>The 3 Pillars </a:t>
            </a:r>
          </a:p>
        </p:txBody>
      </p:sp>
      <p:graphicFrame>
        <p:nvGraphicFramePr>
          <p:cNvPr id="26" name="Content Placeholder 2">
            <a:extLst>
              <a:ext uri="{FF2B5EF4-FFF2-40B4-BE49-F238E27FC236}">
                <a16:creationId xmlns:a16="http://schemas.microsoft.com/office/drawing/2014/main" id="{C1D34B81-A8F8-BEDB-21E0-7BEDCA0AF459}"/>
              </a:ext>
            </a:extLst>
          </p:cNvPr>
          <p:cNvGraphicFramePr>
            <a:graphicFrameLocks noGrp="1"/>
          </p:cNvGraphicFramePr>
          <p:nvPr>
            <p:ph idx="1"/>
            <p:extLst>
              <p:ext uri="{D42A27DB-BD31-4B8C-83A1-F6EECF244321}">
                <p14:modId xmlns:p14="http://schemas.microsoft.com/office/powerpoint/2010/main" val="1696825402"/>
              </p:ext>
            </p:extLst>
          </p:nvPr>
        </p:nvGraphicFramePr>
        <p:xfrm>
          <a:off x="1154954" y="2603500"/>
          <a:ext cx="8825659" cy="3416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AFE23A7A-DC89-3EE1-7A03-25092DE8529D}"/>
              </a:ext>
            </a:extLst>
          </p:cNvPr>
          <p:cNvSpPr>
            <a:spLocks noGrp="1"/>
          </p:cNvSpPr>
          <p:nvPr>
            <p:ph type="sldNum" sz="quarter" idx="12"/>
          </p:nvPr>
        </p:nvSpPr>
        <p:spPr/>
        <p:txBody>
          <a:bodyPr/>
          <a:lstStyle/>
          <a:p>
            <a:fld id="{E50AF6AE-AD6B-47AE-861F-D85CDAA008FE}" type="slidenum">
              <a:rPr lang="en-CA" smtClean="0"/>
              <a:t>4</a:t>
            </a:fld>
            <a:endParaRPr lang="en-CA"/>
          </a:p>
        </p:txBody>
      </p:sp>
    </p:spTree>
    <p:extLst>
      <p:ext uri="{BB962C8B-B14F-4D97-AF65-F5344CB8AC3E}">
        <p14:creationId xmlns:p14="http://schemas.microsoft.com/office/powerpoint/2010/main" val="336810453"/>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7929C-2048-CD1B-D6E3-13092B44D846}"/>
              </a:ext>
            </a:extLst>
          </p:cNvPr>
          <p:cNvSpPr>
            <a:spLocks noGrp="1"/>
          </p:cNvSpPr>
          <p:nvPr>
            <p:ph type="title"/>
          </p:nvPr>
        </p:nvSpPr>
        <p:spPr/>
        <p:txBody>
          <a:bodyPr/>
          <a:lstStyle/>
          <a:p>
            <a:r>
              <a:rPr lang="en-US" b="1"/>
              <a:t>Pillar 1 - AI</a:t>
            </a:r>
          </a:p>
        </p:txBody>
      </p:sp>
      <p:sp>
        <p:nvSpPr>
          <p:cNvPr id="3" name="Content Placeholder 2">
            <a:extLst>
              <a:ext uri="{FF2B5EF4-FFF2-40B4-BE49-F238E27FC236}">
                <a16:creationId xmlns:a16="http://schemas.microsoft.com/office/drawing/2014/main" id="{E3390CD0-3A6C-7649-B34F-05A44BB9CDA3}"/>
              </a:ext>
            </a:extLst>
          </p:cNvPr>
          <p:cNvSpPr>
            <a:spLocks noGrp="1"/>
          </p:cNvSpPr>
          <p:nvPr>
            <p:ph idx="1"/>
          </p:nvPr>
        </p:nvSpPr>
        <p:spPr/>
        <p:txBody>
          <a:bodyPr/>
          <a:lstStyle/>
          <a:p>
            <a:r>
              <a:rPr lang="en-US"/>
              <a:t>Complex strategy games have infinitely many paths to victory</a:t>
            </a:r>
          </a:p>
          <a:p>
            <a:r>
              <a:rPr lang="en-US"/>
              <a:t>Simulate and explore the game space &amp; different strategies</a:t>
            </a:r>
          </a:p>
          <a:p>
            <a:r>
              <a:rPr lang="en-US"/>
              <a:t>Leverage AI to explore as much game space as possible and learn winning strategies</a:t>
            </a:r>
          </a:p>
          <a:p>
            <a:r>
              <a:rPr lang="en-US"/>
              <a:t>Reinforcement Learning</a:t>
            </a:r>
          </a:p>
          <a:p>
            <a:pPr lvl="1"/>
            <a:r>
              <a:rPr lang="en-US"/>
              <a:t>Doesn’t require previous data (Challenge – To output data)</a:t>
            </a:r>
          </a:p>
          <a:p>
            <a:pPr lvl="1"/>
            <a:r>
              <a:rPr lang="en-US"/>
              <a:t>Input - Game rules to be explored</a:t>
            </a:r>
          </a:p>
          <a:p>
            <a:endParaRPr lang="en-US"/>
          </a:p>
        </p:txBody>
      </p:sp>
      <p:sp>
        <p:nvSpPr>
          <p:cNvPr id="4" name="Slide Number Placeholder 3">
            <a:extLst>
              <a:ext uri="{FF2B5EF4-FFF2-40B4-BE49-F238E27FC236}">
                <a16:creationId xmlns:a16="http://schemas.microsoft.com/office/drawing/2014/main" id="{98BD2F63-5902-6CBE-7C63-389F56F4F0BC}"/>
              </a:ext>
            </a:extLst>
          </p:cNvPr>
          <p:cNvSpPr>
            <a:spLocks noGrp="1"/>
          </p:cNvSpPr>
          <p:nvPr>
            <p:ph type="sldNum" sz="quarter" idx="12"/>
          </p:nvPr>
        </p:nvSpPr>
        <p:spPr/>
        <p:txBody>
          <a:bodyPr/>
          <a:lstStyle/>
          <a:p>
            <a:fld id="{E50AF6AE-AD6B-47AE-861F-D85CDAA008FE}" type="slidenum">
              <a:rPr lang="en-CA" smtClean="0"/>
              <a:t>5</a:t>
            </a:fld>
            <a:endParaRPr lang="en-CA"/>
          </a:p>
        </p:txBody>
      </p:sp>
    </p:spTree>
    <p:extLst>
      <p:ext uri="{BB962C8B-B14F-4D97-AF65-F5344CB8AC3E}">
        <p14:creationId xmlns:p14="http://schemas.microsoft.com/office/powerpoint/2010/main" val="173494785"/>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AD251-50DE-EFE1-2E8C-49CD592665A4}"/>
              </a:ext>
            </a:extLst>
          </p:cNvPr>
          <p:cNvSpPr>
            <a:spLocks noGrp="1"/>
          </p:cNvSpPr>
          <p:nvPr>
            <p:ph type="title"/>
          </p:nvPr>
        </p:nvSpPr>
        <p:spPr/>
        <p:txBody>
          <a:bodyPr/>
          <a:lstStyle/>
          <a:p>
            <a:r>
              <a:rPr lang="en-US" b="1"/>
              <a:t>Challenges &amp; Risk Management</a:t>
            </a:r>
          </a:p>
        </p:txBody>
      </p:sp>
      <p:sp>
        <p:nvSpPr>
          <p:cNvPr id="3" name="Content Placeholder 2">
            <a:extLst>
              <a:ext uri="{FF2B5EF4-FFF2-40B4-BE49-F238E27FC236}">
                <a16:creationId xmlns:a16="http://schemas.microsoft.com/office/drawing/2014/main" id="{5C6B0A04-EA4E-A8A3-742C-799F4EF3C427}"/>
              </a:ext>
            </a:extLst>
          </p:cNvPr>
          <p:cNvSpPr>
            <a:spLocks noGrp="1"/>
          </p:cNvSpPr>
          <p:nvPr>
            <p:ph idx="1"/>
          </p:nvPr>
        </p:nvSpPr>
        <p:spPr/>
        <p:txBody>
          <a:bodyPr>
            <a:normAutofit/>
          </a:bodyPr>
          <a:lstStyle/>
          <a:p>
            <a:r>
              <a:rPr lang="en-US"/>
              <a:t>There were many AI libraries designed for specific tasks</a:t>
            </a:r>
          </a:p>
          <a:p>
            <a:pPr lvl="1"/>
            <a:r>
              <a:rPr lang="en-US"/>
              <a:t>Proficient in different aspects</a:t>
            </a:r>
          </a:p>
          <a:p>
            <a:r>
              <a:rPr lang="en-US"/>
              <a:t>Libraries had written documentation explaining the same features in different ways</a:t>
            </a:r>
          </a:p>
          <a:p>
            <a:r>
              <a:rPr lang="en-US"/>
              <a:t>Prevent total failure if one library was not sufficient</a:t>
            </a:r>
          </a:p>
          <a:p>
            <a:r>
              <a:rPr lang="en-US" b="1"/>
              <a:t>Risk management: </a:t>
            </a:r>
            <a:r>
              <a:rPr lang="en-US"/>
              <a:t>To identify a library that provided:</a:t>
            </a:r>
          </a:p>
          <a:p>
            <a:pPr lvl="1"/>
            <a:r>
              <a:rPr lang="en-US"/>
              <a:t>Modularity and Portability</a:t>
            </a:r>
          </a:p>
          <a:p>
            <a:pPr lvl="1"/>
            <a:r>
              <a:rPr lang="en-US"/>
              <a:t>Multi-agent learning </a:t>
            </a:r>
          </a:p>
          <a:p>
            <a:pPr marL="457200" lvl="1" indent="0">
              <a:buNone/>
            </a:pPr>
            <a:endParaRPr lang="en-US"/>
          </a:p>
        </p:txBody>
      </p:sp>
      <p:sp>
        <p:nvSpPr>
          <p:cNvPr id="4" name="Slide Number Placeholder 3">
            <a:extLst>
              <a:ext uri="{FF2B5EF4-FFF2-40B4-BE49-F238E27FC236}">
                <a16:creationId xmlns:a16="http://schemas.microsoft.com/office/drawing/2014/main" id="{6723151A-EBED-E22F-CD0C-9FF9BE378405}"/>
              </a:ext>
            </a:extLst>
          </p:cNvPr>
          <p:cNvSpPr>
            <a:spLocks noGrp="1"/>
          </p:cNvSpPr>
          <p:nvPr>
            <p:ph type="sldNum" sz="quarter" idx="12"/>
          </p:nvPr>
        </p:nvSpPr>
        <p:spPr/>
        <p:txBody>
          <a:bodyPr/>
          <a:lstStyle/>
          <a:p>
            <a:fld id="{E50AF6AE-AD6B-47AE-861F-D85CDAA008FE}" type="slidenum">
              <a:rPr lang="en-CA" smtClean="0"/>
              <a:t>6</a:t>
            </a:fld>
            <a:endParaRPr lang="en-CA"/>
          </a:p>
        </p:txBody>
      </p:sp>
    </p:spTree>
    <p:extLst>
      <p:ext uri="{BB962C8B-B14F-4D97-AF65-F5344CB8AC3E}">
        <p14:creationId xmlns:p14="http://schemas.microsoft.com/office/powerpoint/2010/main" val="863870864"/>
      </p:ext>
    </p:extLst>
  </p:cSld>
  <p:clrMapOvr>
    <a:masterClrMapping/>
  </p:clrMapOvr>
  <p:transition spd="slow">
    <p:push/>
  </p:transition>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20B10-942C-CFAE-A3F6-4D545981C9AC}"/>
              </a:ext>
            </a:extLst>
          </p:cNvPr>
          <p:cNvSpPr>
            <a:spLocks noGrp="1"/>
          </p:cNvSpPr>
          <p:nvPr>
            <p:ph type="title"/>
          </p:nvPr>
        </p:nvSpPr>
        <p:spPr/>
        <p:txBody>
          <a:bodyPr/>
          <a:lstStyle/>
          <a:p>
            <a:r>
              <a:rPr lang="en-US" b="1"/>
              <a:t>Pillar 2 – Game Engine</a:t>
            </a:r>
          </a:p>
        </p:txBody>
      </p:sp>
      <p:sp>
        <p:nvSpPr>
          <p:cNvPr id="3" name="Slide Number Placeholder 2">
            <a:extLst>
              <a:ext uri="{FF2B5EF4-FFF2-40B4-BE49-F238E27FC236}">
                <a16:creationId xmlns:a16="http://schemas.microsoft.com/office/drawing/2014/main" id="{AA759092-2DD3-80EF-63AE-4484AEB26372}"/>
              </a:ext>
            </a:extLst>
          </p:cNvPr>
          <p:cNvSpPr>
            <a:spLocks noGrp="1"/>
          </p:cNvSpPr>
          <p:nvPr>
            <p:ph type="sldNum" sz="quarter" idx="12"/>
          </p:nvPr>
        </p:nvSpPr>
        <p:spPr/>
        <p:txBody>
          <a:bodyPr/>
          <a:lstStyle/>
          <a:p>
            <a:fld id="{E50AF6AE-AD6B-47AE-861F-D85CDAA008FE}" type="slidenum">
              <a:rPr lang="en-CA" smtClean="0"/>
              <a:t>7</a:t>
            </a:fld>
            <a:endParaRPr lang="en-CA"/>
          </a:p>
        </p:txBody>
      </p:sp>
      <p:sp>
        <p:nvSpPr>
          <p:cNvPr id="4" name="Content Placeholder 2">
            <a:extLst>
              <a:ext uri="{FF2B5EF4-FFF2-40B4-BE49-F238E27FC236}">
                <a16:creationId xmlns:a16="http://schemas.microsoft.com/office/drawing/2014/main" id="{769ED7ED-D0EF-4323-46EA-C1018EE2B987}"/>
              </a:ext>
            </a:extLst>
          </p:cNvPr>
          <p:cNvSpPr txBox="1">
            <a:spLocks/>
          </p:cNvSpPr>
          <p:nvPr/>
        </p:nvSpPr>
        <p:spPr>
          <a:xfrm>
            <a:off x="1154954" y="2603500"/>
            <a:ext cx="8825659" cy="3416300"/>
          </a:xfrm>
          <a:prstGeom prst="rect">
            <a:avLst/>
          </a:prstGeom>
        </p:spPr>
        <p:txBody>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a:t>Reinforcement Learning method takes the game rules as an input</a:t>
            </a:r>
          </a:p>
          <a:p>
            <a:r>
              <a:rPr lang="en-US"/>
              <a:t>Game Engine is where all the business logic (game rules) are written</a:t>
            </a:r>
          </a:p>
          <a:p>
            <a:r>
              <a:rPr lang="en-US"/>
              <a:t>The complexity varies vastly between game</a:t>
            </a:r>
          </a:p>
          <a:p>
            <a:pPr lvl="1"/>
            <a:r>
              <a:rPr lang="en-US"/>
              <a:t>Tic-Tac-Toe: Well known game with only couple rules vs.</a:t>
            </a:r>
          </a:p>
          <a:p>
            <a:pPr lvl="1"/>
            <a:r>
              <a:rPr lang="en-US"/>
              <a:t>An Age Contrived: Brand new game with 40-page game rulebook </a:t>
            </a:r>
          </a:p>
        </p:txBody>
      </p:sp>
    </p:spTree>
    <p:extLst>
      <p:ext uri="{BB962C8B-B14F-4D97-AF65-F5344CB8AC3E}">
        <p14:creationId xmlns:p14="http://schemas.microsoft.com/office/powerpoint/2010/main" val="2409856345"/>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AD251-50DE-EFE1-2E8C-49CD592665A4}"/>
              </a:ext>
            </a:extLst>
          </p:cNvPr>
          <p:cNvSpPr>
            <a:spLocks noGrp="1"/>
          </p:cNvSpPr>
          <p:nvPr>
            <p:ph type="title"/>
          </p:nvPr>
        </p:nvSpPr>
        <p:spPr/>
        <p:txBody>
          <a:bodyPr/>
          <a:lstStyle/>
          <a:p>
            <a:r>
              <a:rPr lang="en-US" b="1"/>
              <a:t>Challenges &amp; Risk Management</a:t>
            </a:r>
          </a:p>
        </p:txBody>
      </p:sp>
      <p:sp>
        <p:nvSpPr>
          <p:cNvPr id="3" name="Content Placeholder 2">
            <a:extLst>
              <a:ext uri="{FF2B5EF4-FFF2-40B4-BE49-F238E27FC236}">
                <a16:creationId xmlns:a16="http://schemas.microsoft.com/office/drawing/2014/main" id="{5C6B0A04-EA4E-A8A3-742C-799F4EF3C427}"/>
              </a:ext>
            </a:extLst>
          </p:cNvPr>
          <p:cNvSpPr>
            <a:spLocks noGrp="1"/>
          </p:cNvSpPr>
          <p:nvPr>
            <p:ph idx="1"/>
          </p:nvPr>
        </p:nvSpPr>
        <p:spPr/>
        <p:txBody>
          <a:bodyPr>
            <a:normAutofit/>
          </a:bodyPr>
          <a:lstStyle/>
          <a:p>
            <a:r>
              <a:rPr lang="en-US" b="1"/>
              <a:t>Risk management: </a:t>
            </a:r>
            <a:r>
              <a:rPr lang="en-US"/>
              <a:t>The game Age Contrived had many rules and likelihood of implementing every rule was low</a:t>
            </a:r>
          </a:p>
          <a:p>
            <a:pPr lvl="1"/>
            <a:r>
              <a:rPr lang="en-US"/>
              <a:t> Used design patterns and modular architecture to incrementally implement features</a:t>
            </a:r>
          </a:p>
          <a:p>
            <a:r>
              <a:rPr lang="en-US"/>
              <a:t>Removing some non-essential features to save AI training time</a:t>
            </a:r>
          </a:p>
        </p:txBody>
      </p:sp>
      <p:sp>
        <p:nvSpPr>
          <p:cNvPr id="4" name="Slide Number Placeholder 3">
            <a:extLst>
              <a:ext uri="{FF2B5EF4-FFF2-40B4-BE49-F238E27FC236}">
                <a16:creationId xmlns:a16="http://schemas.microsoft.com/office/drawing/2014/main" id="{6723151A-EBED-E22F-CD0C-9FF9BE378405}"/>
              </a:ext>
            </a:extLst>
          </p:cNvPr>
          <p:cNvSpPr>
            <a:spLocks noGrp="1"/>
          </p:cNvSpPr>
          <p:nvPr>
            <p:ph type="sldNum" sz="quarter" idx="12"/>
          </p:nvPr>
        </p:nvSpPr>
        <p:spPr/>
        <p:txBody>
          <a:bodyPr/>
          <a:lstStyle/>
          <a:p>
            <a:fld id="{E50AF6AE-AD6B-47AE-861F-D85CDAA008FE}" type="slidenum">
              <a:rPr lang="en-CA" smtClean="0"/>
              <a:t>8</a:t>
            </a:fld>
            <a:endParaRPr lang="en-CA"/>
          </a:p>
        </p:txBody>
      </p:sp>
    </p:spTree>
    <p:extLst>
      <p:ext uri="{BB962C8B-B14F-4D97-AF65-F5344CB8AC3E}">
        <p14:creationId xmlns:p14="http://schemas.microsoft.com/office/powerpoint/2010/main" val="2670816492"/>
      </p:ext>
    </p:extLst>
  </p:cSld>
  <p:clrMapOvr>
    <a:masterClrMapping/>
  </p:clrMapOvr>
  <p:transition spd="slow">
    <p:push/>
  </p:transition>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6C81B-6DDE-E749-77F3-F79F99D5CDDE}"/>
              </a:ext>
            </a:extLst>
          </p:cNvPr>
          <p:cNvSpPr>
            <a:spLocks noGrp="1"/>
          </p:cNvSpPr>
          <p:nvPr>
            <p:ph type="title"/>
          </p:nvPr>
        </p:nvSpPr>
        <p:spPr/>
        <p:txBody>
          <a:bodyPr/>
          <a:lstStyle/>
          <a:p>
            <a:r>
              <a:rPr lang="en-CA" b="1"/>
              <a:t>Architecture Pattern</a:t>
            </a:r>
          </a:p>
        </p:txBody>
      </p:sp>
      <p:sp>
        <p:nvSpPr>
          <p:cNvPr id="4" name="Slide Number Placeholder 3">
            <a:extLst>
              <a:ext uri="{FF2B5EF4-FFF2-40B4-BE49-F238E27FC236}">
                <a16:creationId xmlns:a16="http://schemas.microsoft.com/office/drawing/2014/main" id="{42B167BE-EB3C-C5FF-87D3-A01E03CBF670}"/>
              </a:ext>
            </a:extLst>
          </p:cNvPr>
          <p:cNvSpPr>
            <a:spLocks noGrp="1"/>
          </p:cNvSpPr>
          <p:nvPr>
            <p:ph type="sldNum" sz="quarter" idx="12"/>
          </p:nvPr>
        </p:nvSpPr>
        <p:spPr/>
        <p:txBody>
          <a:bodyPr/>
          <a:lstStyle/>
          <a:p>
            <a:fld id="{E50AF6AE-AD6B-47AE-861F-D85CDAA008FE}" type="slidenum">
              <a:rPr lang="en-CA" smtClean="0"/>
              <a:t>9</a:t>
            </a:fld>
            <a:endParaRPr lang="en-CA"/>
          </a:p>
        </p:txBody>
      </p:sp>
      <p:sp>
        <p:nvSpPr>
          <p:cNvPr id="5" name="Rectangle: Rounded Corners 4">
            <a:extLst>
              <a:ext uri="{FF2B5EF4-FFF2-40B4-BE49-F238E27FC236}">
                <a16:creationId xmlns:a16="http://schemas.microsoft.com/office/drawing/2014/main" id="{D67C9D35-CE39-28D4-CC77-D069B367E94B}"/>
              </a:ext>
            </a:extLst>
          </p:cNvPr>
          <p:cNvSpPr/>
          <p:nvPr/>
        </p:nvSpPr>
        <p:spPr>
          <a:xfrm>
            <a:off x="7542408" y="3579470"/>
            <a:ext cx="2284499" cy="13629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a:t>Game Engine</a:t>
            </a:r>
          </a:p>
        </p:txBody>
      </p:sp>
      <p:sp>
        <p:nvSpPr>
          <p:cNvPr id="6" name="Rectangle: Rounded Corners 5">
            <a:extLst>
              <a:ext uri="{FF2B5EF4-FFF2-40B4-BE49-F238E27FC236}">
                <a16:creationId xmlns:a16="http://schemas.microsoft.com/office/drawing/2014/main" id="{917C31E3-ADD5-24AE-2925-46B68A21562E}"/>
              </a:ext>
            </a:extLst>
          </p:cNvPr>
          <p:cNvSpPr/>
          <p:nvPr/>
        </p:nvSpPr>
        <p:spPr>
          <a:xfrm>
            <a:off x="2365093" y="3579470"/>
            <a:ext cx="2284499" cy="13629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a:t>AI</a:t>
            </a:r>
          </a:p>
        </p:txBody>
      </p:sp>
      <p:cxnSp>
        <p:nvCxnSpPr>
          <p:cNvPr id="10" name="Connector: Elbow 9">
            <a:extLst>
              <a:ext uri="{FF2B5EF4-FFF2-40B4-BE49-F238E27FC236}">
                <a16:creationId xmlns:a16="http://schemas.microsoft.com/office/drawing/2014/main" id="{A60D648B-A22A-4CE2-4FAE-3C1EBB38C4F5}"/>
              </a:ext>
            </a:extLst>
          </p:cNvPr>
          <p:cNvCxnSpPr>
            <a:stCxn id="5" idx="2"/>
            <a:endCxn id="6" idx="2"/>
          </p:cNvCxnSpPr>
          <p:nvPr/>
        </p:nvCxnSpPr>
        <p:spPr>
          <a:xfrm rot="5400000">
            <a:off x="6096001" y="2353733"/>
            <a:ext cx="12700" cy="5177315"/>
          </a:xfrm>
          <a:prstGeom prst="bentConnector3">
            <a:avLst>
              <a:gd name="adj1" fmla="val 4260756"/>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5D68FF97-DF26-5B53-4FAB-B8842D8596C4}"/>
              </a:ext>
            </a:extLst>
          </p:cNvPr>
          <p:cNvSpPr txBox="1"/>
          <p:nvPr/>
        </p:nvSpPr>
        <p:spPr>
          <a:xfrm>
            <a:off x="5008543" y="5805881"/>
            <a:ext cx="2187616" cy="369332"/>
          </a:xfrm>
          <a:prstGeom prst="rect">
            <a:avLst/>
          </a:prstGeom>
          <a:noFill/>
        </p:spPr>
        <p:txBody>
          <a:bodyPr wrap="square" rtlCol="0">
            <a:spAutoFit/>
          </a:bodyPr>
          <a:lstStyle/>
          <a:p>
            <a:pPr algn="ctr"/>
            <a:r>
              <a:rPr lang="en-CA" b="1"/>
              <a:t>Game State</a:t>
            </a:r>
          </a:p>
        </p:txBody>
      </p:sp>
      <p:cxnSp>
        <p:nvCxnSpPr>
          <p:cNvPr id="14" name="Connector: Elbow 13">
            <a:extLst>
              <a:ext uri="{FF2B5EF4-FFF2-40B4-BE49-F238E27FC236}">
                <a16:creationId xmlns:a16="http://schemas.microsoft.com/office/drawing/2014/main" id="{BBB868C3-A789-D973-8201-CBAA74D73EE3}"/>
              </a:ext>
            </a:extLst>
          </p:cNvPr>
          <p:cNvCxnSpPr>
            <a:stCxn id="6" idx="0"/>
            <a:endCxn id="5" idx="0"/>
          </p:cNvCxnSpPr>
          <p:nvPr/>
        </p:nvCxnSpPr>
        <p:spPr>
          <a:xfrm rot="5400000" flipH="1" flipV="1">
            <a:off x="6096000" y="990813"/>
            <a:ext cx="12700" cy="5177315"/>
          </a:xfrm>
          <a:prstGeom prst="bentConnector3">
            <a:avLst>
              <a:gd name="adj1" fmla="val 4443039"/>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9678A16A-6277-0CB0-E6D3-4148CB79D91D}"/>
              </a:ext>
            </a:extLst>
          </p:cNvPr>
          <p:cNvSpPr txBox="1"/>
          <p:nvPr/>
        </p:nvSpPr>
        <p:spPr>
          <a:xfrm>
            <a:off x="5002192" y="2503577"/>
            <a:ext cx="2187616" cy="369332"/>
          </a:xfrm>
          <a:prstGeom prst="rect">
            <a:avLst/>
          </a:prstGeom>
          <a:noFill/>
        </p:spPr>
        <p:txBody>
          <a:bodyPr wrap="square" rtlCol="0">
            <a:spAutoFit/>
          </a:bodyPr>
          <a:lstStyle/>
          <a:p>
            <a:pPr algn="ctr"/>
            <a:r>
              <a:rPr lang="en-CA" b="1"/>
              <a:t>Actions</a:t>
            </a:r>
          </a:p>
        </p:txBody>
      </p:sp>
      <p:sp>
        <p:nvSpPr>
          <p:cNvPr id="18" name="TextBox 17">
            <a:extLst>
              <a:ext uri="{FF2B5EF4-FFF2-40B4-BE49-F238E27FC236}">
                <a16:creationId xmlns:a16="http://schemas.microsoft.com/office/drawing/2014/main" id="{744D9E47-EF14-A289-B925-1524CF7AB4E8}"/>
              </a:ext>
            </a:extLst>
          </p:cNvPr>
          <p:cNvSpPr txBox="1"/>
          <p:nvPr/>
        </p:nvSpPr>
        <p:spPr>
          <a:xfrm>
            <a:off x="5002192" y="3934590"/>
            <a:ext cx="2187616" cy="646331"/>
          </a:xfrm>
          <a:prstGeom prst="rect">
            <a:avLst/>
          </a:prstGeom>
          <a:noFill/>
        </p:spPr>
        <p:txBody>
          <a:bodyPr wrap="square" rtlCol="0">
            <a:spAutoFit/>
          </a:bodyPr>
          <a:lstStyle/>
          <a:p>
            <a:pPr algn="ctr"/>
            <a:r>
              <a:rPr lang="en-CA" b="1"/>
              <a:t>Completed Feedback Loop</a:t>
            </a:r>
          </a:p>
        </p:txBody>
      </p:sp>
    </p:spTree>
    <p:extLst>
      <p:ext uri="{BB962C8B-B14F-4D97-AF65-F5344CB8AC3E}">
        <p14:creationId xmlns:p14="http://schemas.microsoft.com/office/powerpoint/2010/main" val="8019778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7"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anim calcmode="lin" valueType="num">
                                      <p:cBhvr>
                                        <p:cTn id="20" dur="1000" fill="hold"/>
                                        <p:tgtEl>
                                          <p:spTgt spid="17"/>
                                        </p:tgtEl>
                                        <p:attrNameLst>
                                          <p:attrName>ppt_x</p:attrName>
                                        </p:attrNameLst>
                                      </p:cBhvr>
                                      <p:tavLst>
                                        <p:tav tm="0">
                                          <p:val>
                                            <p:strVal val="#ppt_x"/>
                                          </p:val>
                                        </p:tav>
                                        <p:tav tm="100000">
                                          <p:val>
                                            <p:strVal val="#ppt_x"/>
                                          </p:val>
                                        </p:tav>
                                      </p:tavLst>
                                    </p:anim>
                                    <p:anim calcmode="lin" valueType="num">
                                      <p:cBhvr>
                                        <p:cTn id="21" dur="1000" fill="hold"/>
                                        <p:tgtEl>
                                          <p:spTgt spid="17"/>
                                        </p:tgtEl>
                                        <p:attrNameLst>
                                          <p:attrName>ppt_y</p:attrName>
                                        </p:attrNameLst>
                                      </p:cBhvr>
                                      <p:tavLst>
                                        <p:tav tm="0">
                                          <p:val>
                                            <p:strVal val="#ppt_y-.1"/>
                                          </p:val>
                                        </p:tav>
                                        <p:tav tm="100000">
                                          <p:val>
                                            <p:strVal val="#ppt_y"/>
                                          </p:val>
                                        </p:tav>
                                      </p:tavLst>
                                    </p:anim>
                                  </p:childTnLst>
                                </p:cTn>
                              </p:par>
                              <p:par>
                                <p:cTn id="22" presetID="47" presetClass="entr" presetSubtype="0" fill="hold"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1000"/>
                                        <p:tgtEl>
                                          <p:spTgt spid="14"/>
                                        </p:tgtEl>
                                      </p:cBhvr>
                                    </p:animEffect>
                                    <p:anim calcmode="lin" valueType="num">
                                      <p:cBhvr>
                                        <p:cTn id="25" dur="1000" fill="hold"/>
                                        <p:tgtEl>
                                          <p:spTgt spid="14"/>
                                        </p:tgtEl>
                                        <p:attrNameLst>
                                          <p:attrName>ppt_x</p:attrName>
                                        </p:attrNameLst>
                                      </p:cBhvr>
                                      <p:tavLst>
                                        <p:tav tm="0">
                                          <p:val>
                                            <p:strVal val="#ppt_x"/>
                                          </p:val>
                                        </p:tav>
                                        <p:tav tm="100000">
                                          <p:val>
                                            <p:strVal val="#ppt_x"/>
                                          </p:val>
                                        </p:tav>
                                      </p:tavLst>
                                    </p:anim>
                                    <p:anim calcmode="lin" valueType="num">
                                      <p:cBhvr>
                                        <p:cTn id="2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1000"/>
                                        <p:tgtEl>
                                          <p:spTgt spid="18"/>
                                        </p:tgtEl>
                                      </p:cBhvr>
                                    </p:animEffect>
                                    <p:anim calcmode="lin" valueType="num">
                                      <p:cBhvr>
                                        <p:cTn id="32" dur="1000" fill="hold"/>
                                        <p:tgtEl>
                                          <p:spTgt spid="18"/>
                                        </p:tgtEl>
                                        <p:attrNameLst>
                                          <p:attrName>ppt_x</p:attrName>
                                        </p:attrNameLst>
                                      </p:cBhvr>
                                      <p:tavLst>
                                        <p:tav tm="0">
                                          <p:val>
                                            <p:strVal val="#ppt_x"/>
                                          </p:val>
                                        </p:tav>
                                        <p:tav tm="100000">
                                          <p:val>
                                            <p:strVal val="#ppt_x"/>
                                          </p:val>
                                        </p:tav>
                                      </p:tavLst>
                                    </p:anim>
                                    <p:anim calcmode="lin" valueType="num">
                                      <p:cBhvr>
                                        <p:cTn id="3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7" grpId="0"/>
      <p:bldP spid="18" grpId="0"/>
    </p:bldLst>
  </p:timing>
  <p:extLst>
    <p:ext uri="{6950BFC3-D8DA-4A85-94F7-54DA5524770B}">
      <p188:commentRel xmlns:p188="http://schemas.microsoft.com/office/powerpoint/2018/8/main" r:id="rId3"/>
    </p:ext>
  </p:extLs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{690B696E-A09D-1246-9672-3CB407325FC9}tf10001076</Template>
  <Application>Microsoft Office PowerPoint</Application>
  <PresentationFormat>Widescreen</PresentationFormat>
  <Slides>19</Slides>
  <Notes>13</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Ion Boardroom</vt:lpstr>
      <vt:lpstr> </vt:lpstr>
      <vt:lpstr>An AI-based Approach to Designing Board Games</vt:lpstr>
      <vt:lpstr>Can we design a system to help game designers to balance  their game in a more efficient way? </vt:lpstr>
      <vt:lpstr>The 3 Pillars </vt:lpstr>
      <vt:lpstr>Pillar 1 - AI</vt:lpstr>
      <vt:lpstr>Challenges &amp; Risk Management</vt:lpstr>
      <vt:lpstr>Pillar 2 – Game Engine</vt:lpstr>
      <vt:lpstr>Challenges &amp; Risk Management</vt:lpstr>
      <vt:lpstr>Architecture Pattern</vt:lpstr>
      <vt:lpstr>Value Provided: Generating Data</vt:lpstr>
      <vt:lpstr>Pillar 3 - Data Visualizer</vt:lpstr>
      <vt:lpstr>PowerPoint Presentation</vt:lpstr>
      <vt:lpstr>PowerPoint Presentation</vt:lpstr>
      <vt:lpstr>PowerPoint Presentation</vt:lpstr>
      <vt:lpstr>Value Provided: Tool for Analyzing </vt:lpstr>
      <vt:lpstr>Verification &amp; Validation Demo</vt:lpstr>
      <vt:lpstr>Improvements</vt:lpstr>
      <vt:lpstr>Conclusion</vt:lpstr>
      <vt:lpstr>Thank You &amp; 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AI-Approach Approach to Designing Board Games</dc:title>
  <dc:creator>Jeffrey Dang</dc:creator>
  <cp:revision>1</cp:revision>
  <dcterms:created xsi:type="dcterms:W3CDTF">2023-02-01T10:41:47Z</dcterms:created>
  <dcterms:modified xsi:type="dcterms:W3CDTF">2023-03-25T19:29:30Z</dcterms:modified>
</cp:coreProperties>
</file>

<file path=docProps/thumbnail.jpeg>
</file>